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5"/>
  </p:notesMasterIdLst>
  <p:handoutMasterIdLst>
    <p:handoutMasterId r:id="rId16"/>
  </p:handoutMasterIdLst>
  <p:sldIdLst>
    <p:sldId id="267" r:id="rId5"/>
    <p:sldId id="271" r:id="rId6"/>
    <p:sldId id="257" r:id="rId7"/>
    <p:sldId id="269" r:id="rId8"/>
    <p:sldId id="260" r:id="rId9"/>
    <p:sldId id="270" r:id="rId10"/>
    <p:sldId id="268" r:id="rId11"/>
    <p:sldId id="258" r:id="rId12"/>
    <p:sldId id="262" r:id="rId13"/>
    <p:sldId id="273" r:id="rId14"/>
  </p:sldIdLst>
  <p:sldSz cx="9144000" cy="6858000" type="screen4x3"/>
  <p:notesSz cx="6735763" cy="9866313"/>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4CFD55-BA71-4F5A-B3AC-7317A11C57F4}" v="3" dt="2023-10-27T08:49:53.583"/>
    <p1510:client id="{3292F5F4-F6F5-490A-8F12-382F46133B03}" v="110" dt="2023-10-27T08:34:51.4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2537" autoAdjust="0"/>
  </p:normalViewPr>
  <p:slideViewPr>
    <p:cSldViewPr>
      <p:cViewPr varScale="1">
        <p:scale>
          <a:sx n="81" d="100"/>
          <a:sy n="81" d="100"/>
        </p:scale>
        <p:origin x="72" y="51"/>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工藤 真理子" userId="4341c9a2-abd8-4d4d-b517-f183fa1ee750" providerId="ADAL" clId="{3292F5F4-F6F5-490A-8F12-382F46133B03}"/>
    <pc:docChg chg="undo custSel addSld delSld modSld">
      <pc:chgData name="工藤 真理子" userId="4341c9a2-abd8-4d4d-b517-f183fa1ee750" providerId="ADAL" clId="{3292F5F4-F6F5-490A-8F12-382F46133B03}" dt="2023-10-27T08:47:59.036" v="270" actId="2696"/>
      <pc:docMkLst>
        <pc:docMk/>
      </pc:docMkLst>
      <pc:sldChg chg="modSp mod">
        <pc:chgData name="工藤 真理子" userId="4341c9a2-abd8-4d4d-b517-f183fa1ee750" providerId="ADAL" clId="{3292F5F4-F6F5-490A-8F12-382F46133B03}" dt="2023-10-27T08:23:54.622" v="115" actId="1035"/>
        <pc:sldMkLst>
          <pc:docMk/>
          <pc:sldMk cId="57334213" sldId="271"/>
        </pc:sldMkLst>
        <pc:spChg chg="mod">
          <ac:chgData name="工藤 真理子" userId="4341c9a2-abd8-4d4d-b517-f183fa1ee750" providerId="ADAL" clId="{3292F5F4-F6F5-490A-8F12-382F46133B03}" dt="2023-10-27T08:23:54.622" v="115" actId="1035"/>
          <ac:spMkLst>
            <pc:docMk/>
            <pc:sldMk cId="57334213" sldId="271"/>
            <ac:spMk id="8" creationId="{11286DB9-D6C3-9187-53CF-B9F55B265937}"/>
          </ac:spMkLst>
        </pc:spChg>
        <pc:spChg chg="mod">
          <ac:chgData name="工藤 真理子" userId="4341c9a2-abd8-4d4d-b517-f183fa1ee750" providerId="ADAL" clId="{3292F5F4-F6F5-490A-8F12-382F46133B03}" dt="2023-10-27T08:23:42.109" v="112" actId="1036"/>
          <ac:spMkLst>
            <pc:docMk/>
            <pc:sldMk cId="57334213" sldId="271"/>
            <ac:spMk id="9" creationId="{2C77748F-9BAB-ADA2-BEFF-4D8C761821F3}"/>
          </ac:spMkLst>
        </pc:spChg>
        <pc:spChg chg="mod">
          <ac:chgData name="工藤 真理子" userId="4341c9a2-abd8-4d4d-b517-f183fa1ee750" providerId="ADAL" clId="{3292F5F4-F6F5-490A-8F12-382F46133B03}" dt="2023-10-27T08:23:38.693" v="111" actId="1036"/>
          <ac:spMkLst>
            <pc:docMk/>
            <pc:sldMk cId="57334213" sldId="271"/>
            <ac:spMk id="10" creationId="{F2E3AEF1-648C-4D11-4A3E-6CD59EC2196A}"/>
          </ac:spMkLst>
        </pc:spChg>
        <pc:picChg chg="mod">
          <ac:chgData name="工藤 真理子" userId="4341c9a2-abd8-4d4d-b517-f183fa1ee750" providerId="ADAL" clId="{3292F5F4-F6F5-490A-8F12-382F46133B03}" dt="2023-10-27T08:19:20.674" v="48" actId="1038"/>
          <ac:picMkLst>
            <pc:docMk/>
            <pc:sldMk cId="57334213" sldId="271"/>
            <ac:picMk id="7" creationId="{3C432EEF-847B-41F5-8D66-2A5DA5A571A4}"/>
          </ac:picMkLst>
        </pc:picChg>
      </pc:sldChg>
      <pc:sldChg chg="modSp del mod">
        <pc:chgData name="工藤 真理子" userId="4341c9a2-abd8-4d4d-b517-f183fa1ee750" providerId="ADAL" clId="{3292F5F4-F6F5-490A-8F12-382F46133B03}" dt="2023-10-27T08:47:59.036" v="270" actId="2696"/>
        <pc:sldMkLst>
          <pc:docMk/>
          <pc:sldMk cId="2626847576" sldId="272"/>
        </pc:sldMkLst>
        <pc:spChg chg="mod">
          <ac:chgData name="工藤 真理子" userId="4341c9a2-abd8-4d4d-b517-f183fa1ee750" providerId="ADAL" clId="{3292F5F4-F6F5-490A-8F12-382F46133B03}" dt="2023-10-27T08:24:32.811" v="184" actId="1035"/>
          <ac:spMkLst>
            <pc:docMk/>
            <pc:sldMk cId="2626847576" sldId="272"/>
            <ac:spMk id="10" creationId="{D7EBF9A8-C824-8506-4199-83EEBFE72FBE}"/>
          </ac:spMkLst>
        </pc:spChg>
        <pc:graphicFrameChg chg="mod">
          <ac:chgData name="工藤 真理子" userId="4341c9a2-abd8-4d4d-b517-f183fa1ee750" providerId="ADAL" clId="{3292F5F4-F6F5-490A-8F12-382F46133B03}" dt="2023-10-27T08:30:43.839" v="208" actId="1035"/>
          <ac:graphicFrameMkLst>
            <pc:docMk/>
            <pc:sldMk cId="2626847576" sldId="272"/>
            <ac:graphicFrameMk id="5" creationId="{D51F08F8-E39E-BD8F-FD2F-DA7BC9001E6D}"/>
          </ac:graphicFrameMkLst>
        </pc:graphicFrameChg>
        <pc:graphicFrameChg chg="mod">
          <ac:chgData name="工藤 真理子" userId="4341c9a2-abd8-4d4d-b517-f183fa1ee750" providerId="ADAL" clId="{3292F5F4-F6F5-490A-8F12-382F46133B03}" dt="2023-10-27T08:31:02.669" v="222" actId="1038"/>
          <ac:graphicFrameMkLst>
            <pc:docMk/>
            <pc:sldMk cId="2626847576" sldId="272"/>
            <ac:graphicFrameMk id="9" creationId="{EACB0A23-0E28-5D09-51B0-87AAE01C14C5}"/>
          </ac:graphicFrameMkLst>
        </pc:graphicFrameChg>
      </pc:sldChg>
      <pc:sldChg chg="addSp delSp modSp add mod modClrScheme chgLayout">
        <pc:chgData name="工藤 真理子" userId="4341c9a2-abd8-4d4d-b517-f183fa1ee750" providerId="ADAL" clId="{3292F5F4-F6F5-490A-8F12-382F46133B03}" dt="2023-10-27T08:47:03.373" v="269" actId="1037"/>
        <pc:sldMkLst>
          <pc:docMk/>
          <pc:sldMk cId="2059447461" sldId="273"/>
        </pc:sldMkLst>
        <pc:spChg chg="mod">
          <ac:chgData name="工藤 真理子" userId="4341c9a2-abd8-4d4d-b517-f183fa1ee750" providerId="ADAL" clId="{3292F5F4-F6F5-490A-8F12-382F46133B03}" dt="2023-10-27T08:33:55.444" v="229" actId="26606"/>
          <ac:spMkLst>
            <pc:docMk/>
            <pc:sldMk cId="2059447461" sldId="273"/>
            <ac:spMk id="4" creationId="{FDA66AB5-4245-A6D1-30F1-D0A3C824FB34}"/>
          </ac:spMkLst>
        </pc:spChg>
        <pc:spChg chg="add del mod">
          <ac:chgData name="工藤 真理子" userId="4341c9a2-abd8-4d4d-b517-f183fa1ee750" providerId="ADAL" clId="{3292F5F4-F6F5-490A-8F12-382F46133B03}" dt="2023-10-27T08:46:18.290" v="254" actId="478"/>
          <ac:spMkLst>
            <pc:docMk/>
            <pc:sldMk cId="2059447461" sldId="273"/>
            <ac:spMk id="6" creationId="{382D1B02-1B94-AE32-D625-5E91F18E4065}"/>
          </ac:spMkLst>
        </pc:spChg>
        <pc:spChg chg="mod ord">
          <ac:chgData name="工藤 真理子" userId="4341c9a2-abd8-4d4d-b517-f183fa1ee750" providerId="ADAL" clId="{3292F5F4-F6F5-490A-8F12-382F46133B03}" dt="2023-10-27T08:33:55.444" v="229" actId="26606"/>
          <ac:spMkLst>
            <pc:docMk/>
            <pc:sldMk cId="2059447461" sldId="273"/>
            <ac:spMk id="10" creationId="{D7EBF9A8-C824-8506-4199-83EEBFE72FBE}"/>
          </ac:spMkLst>
        </pc:spChg>
        <pc:graphicFrameChg chg="del">
          <ac:chgData name="工藤 真理子" userId="4341c9a2-abd8-4d4d-b517-f183fa1ee750" providerId="ADAL" clId="{3292F5F4-F6F5-490A-8F12-382F46133B03}" dt="2023-10-27T08:32:41.509" v="225" actId="478"/>
          <ac:graphicFrameMkLst>
            <pc:docMk/>
            <pc:sldMk cId="2059447461" sldId="273"/>
            <ac:graphicFrameMk id="5" creationId="{D51F08F8-E39E-BD8F-FD2F-DA7BC9001E6D}"/>
          </ac:graphicFrameMkLst>
        </pc:graphicFrameChg>
        <pc:graphicFrameChg chg="del">
          <ac:chgData name="工藤 真理子" userId="4341c9a2-abd8-4d4d-b517-f183fa1ee750" providerId="ADAL" clId="{3292F5F4-F6F5-490A-8F12-382F46133B03}" dt="2023-10-27T08:32:19.497" v="224" actId="478"/>
          <ac:graphicFrameMkLst>
            <pc:docMk/>
            <pc:sldMk cId="2059447461" sldId="273"/>
            <ac:graphicFrameMk id="9" creationId="{EACB0A23-0E28-5D09-51B0-87AAE01C14C5}"/>
          </ac:graphicFrameMkLst>
        </pc:graphicFrameChg>
        <pc:picChg chg="add mod">
          <ac:chgData name="工藤 真理子" userId="4341c9a2-abd8-4d4d-b517-f183fa1ee750" providerId="ADAL" clId="{3292F5F4-F6F5-490A-8F12-382F46133B03}" dt="2023-10-27T08:47:00.316" v="266" actId="1038"/>
          <ac:picMkLst>
            <pc:docMk/>
            <pc:sldMk cId="2059447461" sldId="273"/>
            <ac:picMk id="2" creationId="{E5709C5B-379C-4F70-887F-CDF3E0D9D831}"/>
          </ac:picMkLst>
        </pc:picChg>
        <pc:picChg chg="add del mod">
          <ac:chgData name="工藤 真理子" userId="4341c9a2-abd8-4d4d-b517-f183fa1ee750" providerId="ADAL" clId="{3292F5F4-F6F5-490A-8F12-382F46133B03}" dt="2023-10-27T08:46:15.560" v="252" actId="478"/>
          <ac:picMkLst>
            <pc:docMk/>
            <pc:sldMk cId="2059447461" sldId="273"/>
            <ac:picMk id="3" creationId="{125C2D92-B72F-2886-FF53-2A3F73C6FEB1}"/>
          </ac:picMkLst>
        </pc:picChg>
        <pc:picChg chg="add del mod">
          <ac:chgData name="工藤 真理子" userId="4341c9a2-abd8-4d4d-b517-f183fa1ee750" providerId="ADAL" clId="{3292F5F4-F6F5-490A-8F12-382F46133B03}" dt="2023-10-27T08:43:38.744" v="246" actId="478"/>
          <ac:picMkLst>
            <pc:docMk/>
            <pc:sldMk cId="2059447461" sldId="273"/>
            <ac:picMk id="8" creationId="{C7AD97EE-C3ED-7850-AE7D-C3CE501F4748}"/>
          </ac:picMkLst>
        </pc:picChg>
        <pc:picChg chg="add mod">
          <ac:chgData name="工藤 真理子" userId="4341c9a2-abd8-4d4d-b517-f183fa1ee750" providerId="ADAL" clId="{3292F5F4-F6F5-490A-8F12-382F46133B03}" dt="2023-10-27T08:47:03.373" v="269" actId="1037"/>
          <ac:picMkLst>
            <pc:docMk/>
            <pc:sldMk cId="2059447461" sldId="273"/>
            <ac:picMk id="12" creationId="{101D8DDA-3A7F-3881-2F6B-837C1040C46B}"/>
          </ac:picMkLst>
        </pc:picChg>
      </pc:sldChg>
    </pc:docChg>
  </pc:docChgLst>
  <pc:docChgLst>
    <pc:chgData name="中村 公生" userId="c1a238d8-5306-4a6a-a2f4-d8948933a993" providerId="ADAL" clId="{164CFD55-BA71-4F5A-B3AC-7317A11C57F4}"/>
    <pc:docChg chg="custSel modSld">
      <pc:chgData name="中村 公生" userId="c1a238d8-5306-4a6a-a2f4-d8948933a993" providerId="ADAL" clId="{164CFD55-BA71-4F5A-B3AC-7317A11C57F4}" dt="2023-10-27T08:50:12.827" v="14" actId="14100"/>
      <pc:docMkLst>
        <pc:docMk/>
      </pc:docMkLst>
      <pc:sldChg chg="modSp mod">
        <pc:chgData name="中村 公生" userId="c1a238d8-5306-4a6a-a2f4-d8948933a993" providerId="ADAL" clId="{164CFD55-BA71-4F5A-B3AC-7317A11C57F4}" dt="2023-10-27T08:50:12.827" v="14" actId="14100"/>
        <pc:sldMkLst>
          <pc:docMk/>
          <pc:sldMk cId="2059447461" sldId="273"/>
        </pc:sldMkLst>
        <pc:spChg chg="mod">
          <ac:chgData name="中村 公生" userId="c1a238d8-5306-4a6a-a2f4-d8948933a993" providerId="ADAL" clId="{164CFD55-BA71-4F5A-B3AC-7317A11C57F4}" dt="2023-10-27T08:50:06.090" v="12" actId="6549"/>
          <ac:spMkLst>
            <pc:docMk/>
            <pc:sldMk cId="2059447461" sldId="273"/>
            <ac:spMk id="10" creationId="{D7EBF9A8-C824-8506-4199-83EEBFE72FBE}"/>
          </ac:spMkLst>
        </pc:spChg>
        <pc:picChg chg="mod">
          <ac:chgData name="中村 公生" userId="c1a238d8-5306-4a6a-a2f4-d8948933a993" providerId="ADAL" clId="{164CFD55-BA71-4F5A-B3AC-7317A11C57F4}" dt="2023-10-27T08:50:12.827" v="14" actId="14100"/>
          <ac:picMkLst>
            <pc:docMk/>
            <pc:sldMk cId="2059447461" sldId="273"/>
            <ac:picMk id="2" creationId="{E5709C5B-379C-4F70-887F-CDF3E0D9D831}"/>
          </ac:picMkLst>
        </pc:picChg>
        <pc:picChg chg="mod">
          <ac:chgData name="中村 公生" userId="c1a238d8-5306-4a6a-a2f4-d8948933a993" providerId="ADAL" clId="{164CFD55-BA71-4F5A-B3AC-7317A11C57F4}" dt="2023-10-27T08:49:09.646" v="2" actId="14100"/>
          <ac:picMkLst>
            <pc:docMk/>
            <pc:sldMk cId="2059447461" sldId="273"/>
            <ac:picMk id="12" creationId="{101D8DDA-3A7F-3881-2F6B-837C1040C46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a:extLst>
              <a:ext uri="{FF2B5EF4-FFF2-40B4-BE49-F238E27FC236}">
                <a16:creationId xmlns:a16="http://schemas.microsoft.com/office/drawing/2014/main" id="{F823AB28-497C-EB14-F66E-069DFF93EA38}"/>
              </a:ext>
            </a:extLst>
          </p:cNvPr>
          <p:cNvSpPr>
            <a:spLocks noGrp="1"/>
          </p:cNvSpPr>
          <p:nvPr>
            <p:ph type="hdr" sz="quarter"/>
          </p:nvPr>
        </p:nvSpPr>
        <p:spPr>
          <a:xfrm>
            <a:off x="0" y="0"/>
            <a:ext cx="2919413" cy="493713"/>
          </a:xfrm>
          <a:prstGeom prst="rect">
            <a:avLst/>
          </a:prstGeom>
        </p:spPr>
        <p:txBody>
          <a:bodyPr vert="horz" lIns="91440" tIns="45720" rIns="91440" bIns="45720" rtlCol="0"/>
          <a:lstStyle>
            <a:lvl1pPr algn="l" eaLnBrk="1" hangingPunct="1">
              <a:defRPr sz="1200">
                <a:latin typeface="Arial" pitchFamily="34" charset="0"/>
              </a:defRPr>
            </a:lvl1pPr>
          </a:lstStyle>
          <a:p>
            <a:pPr>
              <a:defRPr/>
            </a:pPr>
            <a:endParaRPr lang="ja-JP" altLang="en-US"/>
          </a:p>
        </p:txBody>
      </p:sp>
      <p:sp>
        <p:nvSpPr>
          <p:cNvPr id="3" name="日付プレースホルダ 2">
            <a:extLst>
              <a:ext uri="{FF2B5EF4-FFF2-40B4-BE49-F238E27FC236}">
                <a16:creationId xmlns:a16="http://schemas.microsoft.com/office/drawing/2014/main" id="{4616C896-4EA3-7FD1-9F85-93F51A679927}"/>
              </a:ext>
            </a:extLst>
          </p:cNvPr>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eaLnBrk="1" hangingPunct="1">
              <a:defRPr sz="1200">
                <a:latin typeface="Arial" pitchFamily="34" charset="0"/>
              </a:defRPr>
            </a:lvl1pPr>
          </a:lstStyle>
          <a:p>
            <a:pPr>
              <a:defRPr/>
            </a:pPr>
            <a:fld id="{D622BCFC-E4DE-4848-A3E8-54A3DB9FAA05}" type="datetimeFigureOut">
              <a:rPr lang="ja-JP" altLang="en-US"/>
              <a:pPr>
                <a:defRPr/>
              </a:pPr>
              <a:t>2023/10/27</a:t>
            </a:fld>
            <a:endParaRPr lang="ja-JP" altLang="en-US"/>
          </a:p>
        </p:txBody>
      </p:sp>
      <p:sp>
        <p:nvSpPr>
          <p:cNvPr id="4" name="フッター プレースホルダ 3">
            <a:extLst>
              <a:ext uri="{FF2B5EF4-FFF2-40B4-BE49-F238E27FC236}">
                <a16:creationId xmlns:a16="http://schemas.microsoft.com/office/drawing/2014/main" id="{4CA07A8D-A0A0-6B1E-0CF0-8E92ABC2C17B}"/>
              </a:ext>
            </a:extLst>
          </p:cNvPr>
          <p:cNvSpPr>
            <a:spLocks noGrp="1"/>
          </p:cNvSpPr>
          <p:nvPr>
            <p:ph type="ftr" sz="quarter" idx="2"/>
          </p:nvPr>
        </p:nvSpPr>
        <p:spPr>
          <a:xfrm>
            <a:off x="0" y="9371013"/>
            <a:ext cx="2919413" cy="493712"/>
          </a:xfrm>
          <a:prstGeom prst="rect">
            <a:avLst/>
          </a:prstGeom>
        </p:spPr>
        <p:txBody>
          <a:bodyPr vert="horz" lIns="91440" tIns="45720" rIns="91440" bIns="45720" rtlCol="0" anchor="b"/>
          <a:lstStyle>
            <a:lvl1pPr algn="l" eaLnBrk="1" hangingPunct="1">
              <a:defRPr sz="1200">
                <a:latin typeface="Arial" pitchFamily="34" charset="0"/>
              </a:defRPr>
            </a:lvl1pPr>
          </a:lstStyle>
          <a:p>
            <a:pPr>
              <a:defRPr/>
            </a:pPr>
            <a:endParaRPr lang="ja-JP" altLang="en-US"/>
          </a:p>
        </p:txBody>
      </p:sp>
      <p:sp>
        <p:nvSpPr>
          <p:cNvPr id="5" name="スライド番号プレースホルダ 4">
            <a:extLst>
              <a:ext uri="{FF2B5EF4-FFF2-40B4-BE49-F238E27FC236}">
                <a16:creationId xmlns:a16="http://schemas.microsoft.com/office/drawing/2014/main" id="{AFAE502B-BB98-E0FD-BC92-26854B53E142}"/>
              </a:ext>
            </a:extLst>
          </p:cNvPr>
          <p:cNvSpPr>
            <a:spLocks noGrp="1"/>
          </p:cNvSpPr>
          <p:nvPr>
            <p:ph type="sldNum" sz="quarter" idx="3"/>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4C964051-9C52-400B-9733-2B4A9786014C}"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D432561B-7D68-6550-BD47-F5AF08BDE33A}"/>
              </a:ext>
            </a:extLst>
          </p:cNvPr>
          <p:cNvSpPr>
            <a:spLocks noGrp="1"/>
          </p:cNvSpPr>
          <p:nvPr>
            <p:ph type="hdr" sz="quarter"/>
          </p:nvPr>
        </p:nvSpPr>
        <p:spPr>
          <a:xfrm>
            <a:off x="0" y="0"/>
            <a:ext cx="2919413" cy="493713"/>
          </a:xfrm>
          <a:prstGeom prst="rect">
            <a:avLst/>
          </a:prstGeom>
        </p:spPr>
        <p:txBody>
          <a:bodyPr vert="horz" lIns="91440" tIns="45720" rIns="91440" bIns="45720" rtlCol="0"/>
          <a:lstStyle>
            <a:lvl1pPr algn="l" eaLnBrk="1" hangingPunct="1">
              <a:defRPr sz="1200">
                <a:latin typeface="Arial" charset="0"/>
              </a:defRPr>
            </a:lvl1pPr>
          </a:lstStyle>
          <a:p>
            <a:pPr>
              <a:defRPr/>
            </a:pPr>
            <a:endParaRPr lang="ja-JP" altLang="en-US"/>
          </a:p>
        </p:txBody>
      </p:sp>
      <p:sp>
        <p:nvSpPr>
          <p:cNvPr id="3" name="日付プレースホルダー 2">
            <a:extLst>
              <a:ext uri="{FF2B5EF4-FFF2-40B4-BE49-F238E27FC236}">
                <a16:creationId xmlns:a16="http://schemas.microsoft.com/office/drawing/2014/main" id="{53AB895E-C1F9-48AA-6829-9EBD61EBC995}"/>
              </a:ext>
            </a:extLst>
          </p:cNvPr>
          <p:cNvSpPr>
            <a:spLocks noGrp="1"/>
          </p:cNvSpPr>
          <p:nvPr>
            <p:ph type="dt" idx="1"/>
          </p:nvPr>
        </p:nvSpPr>
        <p:spPr>
          <a:xfrm>
            <a:off x="3814763" y="0"/>
            <a:ext cx="2919412" cy="493713"/>
          </a:xfrm>
          <a:prstGeom prst="rect">
            <a:avLst/>
          </a:prstGeom>
        </p:spPr>
        <p:txBody>
          <a:bodyPr vert="horz" lIns="91440" tIns="45720" rIns="91440" bIns="45720" rtlCol="0"/>
          <a:lstStyle>
            <a:lvl1pPr algn="r" eaLnBrk="1" hangingPunct="1">
              <a:defRPr sz="1200">
                <a:latin typeface="Arial" charset="0"/>
              </a:defRPr>
            </a:lvl1pPr>
          </a:lstStyle>
          <a:p>
            <a:pPr>
              <a:defRPr/>
            </a:pPr>
            <a:fld id="{8B4B16C4-8D15-4D60-BF44-6F54391B2E53}" type="datetimeFigureOut">
              <a:rPr lang="ja-JP" altLang="en-US"/>
              <a:pPr>
                <a:defRPr/>
              </a:pPr>
              <a:t>2023/10/27</a:t>
            </a:fld>
            <a:endParaRPr lang="ja-JP" altLang="en-US"/>
          </a:p>
        </p:txBody>
      </p:sp>
      <p:sp>
        <p:nvSpPr>
          <p:cNvPr id="4" name="スライド イメージ プレースホルダー 3">
            <a:extLst>
              <a:ext uri="{FF2B5EF4-FFF2-40B4-BE49-F238E27FC236}">
                <a16:creationId xmlns:a16="http://schemas.microsoft.com/office/drawing/2014/main" id="{2274136F-2C75-6B95-5AB9-04A7BB4D9C40}"/>
              </a:ext>
            </a:extLst>
          </p:cNvPr>
          <p:cNvSpPr>
            <a:spLocks noGrp="1" noRot="1" noChangeAspect="1"/>
          </p:cNvSpPr>
          <p:nvPr>
            <p:ph type="sldImg" idx="2"/>
          </p:nvPr>
        </p:nvSpPr>
        <p:spPr>
          <a:xfrm>
            <a:off x="900113" y="739775"/>
            <a:ext cx="4935537" cy="3702050"/>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159AACDC-8EF1-37C4-38EC-15518EAD5CDC}"/>
              </a:ext>
            </a:extLst>
          </p:cNvPr>
          <p:cNvSpPr>
            <a:spLocks noGrp="1"/>
          </p:cNvSpPr>
          <p:nvPr>
            <p:ph type="body" sz="quarter" idx="3"/>
          </p:nvPr>
        </p:nvSpPr>
        <p:spPr>
          <a:xfrm>
            <a:off x="673100" y="4686300"/>
            <a:ext cx="5389563" cy="4440238"/>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D81B539F-99B8-8FD9-F72B-A6FD2F7C5607}"/>
              </a:ext>
            </a:extLst>
          </p:cNvPr>
          <p:cNvSpPr>
            <a:spLocks noGrp="1"/>
          </p:cNvSpPr>
          <p:nvPr>
            <p:ph type="ftr" sz="quarter" idx="4"/>
          </p:nvPr>
        </p:nvSpPr>
        <p:spPr>
          <a:xfrm>
            <a:off x="0" y="9371013"/>
            <a:ext cx="2919413" cy="493712"/>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87CE331A-3E25-9BF3-3F91-7DCF4336CB19}"/>
              </a:ext>
            </a:extLst>
          </p:cNvPr>
          <p:cNvSpPr>
            <a:spLocks noGrp="1"/>
          </p:cNvSpPr>
          <p:nvPr>
            <p:ph type="sldNum" sz="quarter" idx="5"/>
          </p:nvPr>
        </p:nvSpPr>
        <p:spPr>
          <a:xfrm>
            <a:off x="3814763" y="9371013"/>
            <a:ext cx="2919412" cy="49371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A0FA5D0-1CCB-4992-A64B-BDB7ED5B13C9}"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 イメージ プレースホルダー 1">
            <a:extLst>
              <a:ext uri="{FF2B5EF4-FFF2-40B4-BE49-F238E27FC236}">
                <a16:creationId xmlns:a16="http://schemas.microsoft.com/office/drawing/2014/main" id="{AB676181-DF22-9B53-431E-47CF65ED58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ノート プレースホルダー 2">
            <a:extLst>
              <a:ext uri="{FF2B5EF4-FFF2-40B4-BE49-F238E27FC236}">
                <a16:creationId xmlns:a16="http://schemas.microsoft.com/office/drawing/2014/main" id="{0B16D4A4-5160-A5DA-EF07-3A6FBBB300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3316" name="スライド番号プレースホルダー 3">
            <a:extLst>
              <a:ext uri="{FF2B5EF4-FFF2-40B4-BE49-F238E27FC236}">
                <a16:creationId xmlns:a16="http://schemas.microsoft.com/office/drawing/2014/main" id="{759582D4-DEB3-6D4F-222E-C037FCC1C2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8CDCE12C-9B58-446F-9BC5-87645D2E9812}" type="slidenum">
              <a:rPr lang="ja-JP" altLang="en-US" smtClean="0"/>
              <a:pPr/>
              <a:t>1</a:t>
            </a:fld>
            <a:endParaRPr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 イメージ プレースホルダー 1">
            <a:extLst>
              <a:ext uri="{FF2B5EF4-FFF2-40B4-BE49-F238E27FC236}">
                <a16:creationId xmlns:a16="http://schemas.microsoft.com/office/drawing/2014/main" id="{D3BDA89C-F741-4D55-8D5A-B42F0B8C60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ノート プレースホルダー 2">
            <a:extLst>
              <a:ext uri="{FF2B5EF4-FFF2-40B4-BE49-F238E27FC236}">
                <a16:creationId xmlns:a16="http://schemas.microsoft.com/office/drawing/2014/main" id="{5B129B7D-ABA5-BE92-44FF-D08DBB7E7C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a:t>身体状況と疾患について</a:t>
            </a:r>
            <a:endParaRPr lang="en-US" altLang="ja-JP"/>
          </a:p>
          <a:p>
            <a:pPr eaLnBrk="1" hangingPunct="1">
              <a:spcBef>
                <a:spcPct val="0"/>
              </a:spcBef>
            </a:pPr>
            <a:r>
              <a:rPr lang="ja-JP" altLang="en-US"/>
              <a:t>排泄：トイレが屋外にあるため、自宅にポータブルトイレを置き、昼夜使用している。朝に本人がバケツをトイレへ運び処理している。</a:t>
            </a:r>
            <a:endParaRPr lang="en-US" altLang="ja-JP"/>
          </a:p>
          <a:p>
            <a:pPr eaLnBrk="1" hangingPunct="1">
              <a:spcBef>
                <a:spcPct val="0"/>
              </a:spcBef>
            </a:pPr>
            <a:r>
              <a:rPr lang="ja-JP" altLang="en-US"/>
              <a:t>入浴は自宅に風呂が無く、デイサービスにて入浴（週３回）手が届かない範囲の介助</a:t>
            </a:r>
            <a:endParaRPr lang="en-US" altLang="ja-JP"/>
          </a:p>
          <a:p>
            <a:pPr eaLnBrk="1" hangingPunct="1">
              <a:spcBef>
                <a:spcPct val="0"/>
              </a:spcBef>
            </a:pPr>
            <a:r>
              <a:rPr lang="ja-JP" altLang="en-US"/>
              <a:t>買物</a:t>
            </a:r>
            <a:endParaRPr lang="en-US" altLang="ja-JP"/>
          </a:p>
          <a:p>
            <a:pPr eaLnBrk="1" hangingPunct="1">
              <a:spcBef>
                <a:spcPct val="0"/>
              </a:spcBef>
            </a:pPr>
            <a:r>
              <a:rPr lang="ja-JP" altLang="en-US"/>
              <a:t>通院シルバーカー持参していただき送り迎え、</a:t>
            </a:r>
            <a:endParaRPr lang="en-US" altLang="ja-JP"/>
          </a:p>
          <a:p>
            <a:pPr eaLnBrk="1" hangingPunct="1">
              <a:spcBef>
                <a:spcPct val="0"/>
              </a:spcBef>
            </a:pPr>
            <a:r>
              <a:rPr lang="ja-JP" altLang="en-US"/>
              <a:t>掃除：自分なりに整理整頓は行っている。</a:t>
            </a:r>
            <a:endParaRPr lang="en-US" altLang="ja-JP"/>
          </a:p>
          <a:p>
            <a:pPr eaLnBrk="1" hangingPunct="1">
              <a:spcBef>
                <a:spcPct val="0"/>
              </a:spcBef>
            </a:pPr>
            <a:r>
              <a:rPr lang="ja-JP" altLang="en-US"/>
              <a:t>金銭管理：極端に辛抱で、食事面（栄養）が心配される。</a:t>
            </a:r>
          </a:p>
        </p:txBody>
      </p:sp>
      <p:sp>
        <p:nvSpPr>
          <p:cNvPr id="17412" name="スライド番号プレースホルダー 3">
            <a:extLst>
              <a:ext uri="{FF2B5EF4-FFF2-40B4-BE49-F238E27FC236}">
                <a16:creationId xmlns:a16="http://schemas.microsoft.com/office/drawing/2014/main" id="{8202308A-0C9C-47FB-F331-D77D5F772F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447ADE17-0F70-46D4-A03E-545846426642}" type="slidenum">
              <a:rPr lang="ja-JP" altLang="en-US" smtClean="0"/>
              <a:pPr/>
              <a:t>3</a:t>
            </a:fld>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ー 1">
            <a:extLst>
              <a:ext uri="{FF2B5EF4-FFF2-40B4-BE49-F238E27FC236}">
                <a16:creationId xmlns:a16="http://schemas.microsoft.com/office/drawing/2014/main" id="{35DB0072-C0B0-8047-F035-CD488AAAA6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ノート プレースホルダー 2">
            <a:extLst>
              <a:ext uri="{FF2B5EF4-FFF2-40B4-BE49-F238E27FC236}">
                <a16:creationId xmlns:a16="http://schemas.microsoft.com/office/drawing/2014/main" id="{DEDEF5C4-49F8-8886-1AA9-46B0BB78BF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a:t>前ページの転倒などによる骨折歴多数あり。骨粗鬆症で転倒すれば骨折になりやすく、本人は身体機能が低下を心配していても、</a:t>
            </a:r>
            <a:endParaRPr lang="en-US" altLang="ja-JP"/>
          </a:p>
          <a:p>
            <a:pPr eaLnBrk="1" hangingPunct="1">
              <a:spcBef>
                <a:spcPct val="0"/>
              </a:spcBef>
            </a:pPr>
            <a:r>
              <a:rPr lang="ja-JP" altLang="en-US"/>
              <a:t>性格など本人のパーソナルな部分をあげると、マイナスな面に感じられますが、視点を変えれば、本人の強みと捉えられる</a:t>
            </a:r>
            <a:endParaRPr lang="en-US" altLang="ja-JP"/>
          </a:p>
          <a:p>
            <a:pPr eaLnBrk="1" hangingPunct="1">
              <a:spcBef>
                <a:spcPct val="0"/>
              </a:spcBef>
            </a:pPr>
            <a:r>
              <a:rPr lang="ja-JP" altLang="en-US"/>
              <a:t>娘の夫が緊急時の連絡先になっている。浪岡に住む娘も自宅で</a:t>
            </a:r>
            <a:r>
              <a:rPr lang="en-US" altLang="ja-JP"/>
              <a:t>1</a:t>
            </a:r>
            <a:r>
              <a:rPr lang="ja-JP" altLang="en-US"/>
              <a:t>日</a:t>
            </a:r>
            <a:r>
              <a:rPr lang="en-US" altLang="ja-JP"/>
              <a:t>4</a:t>
            </a:r>
            <a:r>
              <a:rPr lang="ja-JP" altLang="en-US"/>
              <a:t>回の腹膜透析を行っており、通い支援はできない状況。電話でのやり取りはあり、精神面での支援者。孫（就労あり）の協力が得られることがある。</a:t>
            </a:r>
          </a:p>
        </p:txBody>
      </p:sp>
      <p:sp>
        <p:nvSpPr>
          <p:cNvPr id="19460" name="スライド番号プレースホルダー 3">
            <a:extLst>
              <a:ext uri="{FF2B5EF4-FFF2-40B4-BE49-F238E27FC236}">
                <a16:creationId xmlns:a16="http://schemas.microsoft.com/office/drawing/2014/main" id="{52DBD5F7-4774-CC75-06A1-AFA2363B44A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1DC42C1B-470A-47BE-91C9-F18C9A085769}" type="slidenum">
              <a:rPr lang="ja-JP" altLang="en-US" smtClean="0"/>
              <a:pPr/>
              <a:t>4</a:t>
            </a:fld>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ー 1">
            <a:extLst>
              <a:ext uri="{FF2B5EF4-FFF2-40B4-BE49-F238E27FC236}">
                <a16:creationId xmlns:a16="http://schemas.microsoft.com/office/drawing/2014/main" id="{FFD92CCD-00F3-67F9-7EF6-AA82BFC12C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ノート プレースホルダー 2">
            <a:extLst>
              <a:ext uri="{FF2B5EF4-FFF2-40B4-BE49-F238E27FC236}">
                <a16:creationId xmlns:a16="http://schemas.microsoft.com/office/drawing/2014/main" id="{0DEE3E8B-6437-39DC-DE1D-CBDF5BBEA6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a:t>本人もこう思っていて、緊急時の確認が必要な場合でも出したがらない状況です。</a:t>
            </a:r>
            <a:endParaRPr lang="en-US" altLang="ja-JP"/>
          </a:p>
          <a:p>
            <a:pPr eaLnBrk="1" hangingPunct="1">
              <a:spcBef>
                <a:spcPct val="0"/>
              </a:spcBef>
            </a:pPr>
            <a:r>
              <a:rPr lang="ja-JP" altLang="en-US"/>
              <a:t>９カ月後関わりの再開に至っています。</a:t>
            </a:r>
            <a:endParaRPr lang="en-US" altLang="ja-JP"/>
          </a:p>
          <a:p>
            <a:pPr eaLnBrk="1" hangingPunct="1">
              <a:spcBef>
                <a:spcPct val="0"/>
              </a:spcBef>
            </a:pPr>
            <a:r>
              <a:rPr lang="ja-JP" altLang="en-US"/>
              <a:t>サービス再開の後、</a:t>
            </a:r>
          </a:p>
        </p:txBody>
      </p:sp>
      <p:sp>
        <p:nvSpPr>
          <p:cNvPr id="21508" name="スライド番号プレースホルダー 3">
            <a:extLst>
              <a:ext uri="{FF2B5EF4-FFF2-40B4-BE49-F238E27FC236}">
                <a16:creationId xmlns:a16="http://schemas.microsoft.com/office/drawing/2014/main" id="{47D01D9E-9D3C-CE97-050A-980CEA9BA40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1060EF89-8BB1-46A9-80F7-F0807B067283}" type="slidenum">
              <a:rPr lang="ja-JP" altLang="en-US" smtClean="0"/>
              <a:pPr/>
              <a:t>5</a:t>
            </a:fld>
            <a:endParaRPr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ー 1">
            <a:extLst>
              <a:ext uri="{FF2B5EF4-FFF2-40B4-BE49-F238E27FC236}">
                <a16:creationId xmlns:a16="http://schemas.microsoft.com/office/drawing/2014/main" id="{52A74D58-BED3-3E22-61AF-D4BB9F1E4A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ノート プレースホルダー 2">
            <a:extLst>
              <a:ext uri="{FF2B5EF4-FFF2-40B4-BE49-F238E27FC236}">
                <a16:creationId xmlns:a16="http://schemas.microsoft.com/office/drawing/2014/main" id="{717A7195-F801-9978-45D5-B010ED5849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a:t>本人もこう思っていて、緊急時の確認が必要な場合でも出したがらない状況です。民生委員もこしょらっと買い物頼まれていったりもしている。地域で役割のある人とはかかわりがもてているが、地域住民とのそれが希薄状態</a:t>
            </a:r>
            <a:endParaRPr lang="en-US" altLang="ja-JP"/>
          </a:p>
          <a:p>
            <a:pPr eaLnBrk="1" hangingPunct="1">
              <a:spcBef>
                <a:spcPct val="0"/>
              </a:spcBef>
            </a:pPr>
            <a:r>
              <a:rPr lang="ja-JP" altLang="en-US"/>
              <a:t>サービス再開の後、足を火傷した時は訪問看護や通所介護を増やすなど病状管理を説得したこともありました。・通所介護週３回、通院等乗降介助、毎日市の配食サービス</a:t>
            </a:r>
            <a:endParaRPr lang="en-US" altLang="ja-JP"/>
          </a:p>
          <a:p>
            <a:pPr eaLnBrk="1" hangingPunct="1">
              <a:spcBef>
                <a:spcPct val="0"/>
              </a:spcBef>
            </a:pPr>
            <a:r>
              <a:rPr lang="ja-JP" altLang="en-US"/>
              <a:t>本人にとって適切と思われない選択をすることで、その先どうするのかを考えてもらうような言葉がけをすることで、投げやりな選択をせずに済んだことも幾度どなくあった。</a:t>
            </a:r>
            <a:endParaRPr lang="en-US" altLang="ja-JP"/>
          </a:p>
        </p:txBody>
      </p:sp>
      <p:sp>
        <p:nvSpPr>
          <p:cNvPr id="23556" name="スライド番号プレースホルダー 3">
            <a:extLst>
              <a:ext uri="{FF2B5EF4-FFF2-40B4-BE49-F238E27FC236}">
                <a16:creationId xmlns:a16="http://schemas.microsoft.com/office/drawing/2014/main" id="{1EFC9781-3C6B-C24D-316A-933587A4E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11C1EF17-5E6F-4596-A5FA-7638856A115B}" type="slidenum">
              <a:rPr lang="ja-JP" altLang="en-US" smtClean="0"/>
              <a:pPr/>
              <a:t>6</a:t>
            </a:fld>
            <a:endParaRPr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ー 1">
            <a:extLst>
              <a:ext uri="{FF2B5EF4-FFF2-40B4-BE49-F238E27FC236}">
                <a16:creationId xmlns:a16="http://schemas.microsoft.com/office/drawing/2014/main" id="{8FF14A6B-75DD-1531-0852-2A08307C8C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ノート プレースホルダー 2">
            <a:extLst>
              <a:ext uri="{FF2B5EF4-FFF2-40B4-BE49-F238E27FC236}">
                <a16:creationId xmlns:a16="http://schemas.microsoft.com/office/drawing/2014/main" id="{9B4444B1-742E-C7C5-0F38-BBB629FCC4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a:t>自らも家族との関わりを交流</a:t>
            </a:r>
          </a:p>
        </p:txBody>
      </p:sp>
      <p:sp>
        <p:nvSpPr>
          <p:cNvPr id="25604" name="スライド番号プレースホルダー 3">
            <a:extLst>
              <a:ext uri="{FF2B5EF4-FFF2-40B4-BE49-F238E27FC236}">
                <a16:creationId xmlns:a16="http://schemas.microsoft.com/office/drawing/2014/main" id="{167FF411-89C5-5DEB-A115-EF54DCB6485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D2BE76C8-1675-4D4B-8739-834F39F4C332}" type="slidenum">
              <a:rPr lang="ja-JP" altLang="en-US" smtClean="0"/>
              <a:pPr/>
              <a:t>7</a:t>
            </a:fld>
            <a:endParaRPr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ー 1">
            <a:extLst>
              <a:ext uri="{FF2B5EF4-FFF2-40B4-BE49-F238E27FC236}">
                <a16:creationId xmlns:a16="http://schemas.microsoft.com/office/drawing/2014/main" id="{36CC1149-901F-7704-5FBB-46CB3FA18C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ノート プレースホルダー 2">
            <a:extLst>
              <a:ext uri="{FF2B5EF4-FFF2-40B4-BE49-F238E27FC236}">
                <a16:creationId xmlns:a16="http://schemas.microsoft.com/office/drawing/2014/main" id="{CB5FF079-6F72-0C16-341C-18B83B80B4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a:t>そこで現在の本人を認知症の人の意思決定支援のプロセスに当てはめて、成年後見制度など</a:t>
            </a:r>
            <a:endParaRPr lang="en-US" altLang="ja-JP"/>
          </a:p>
          <a:p>
            <a:pPr eaLnBrk="1" hangingPunct="1">
              <a:spcBef>
                <a:spcPct val="0"/>
              </a:spcBef>
            </a:pPr>
            <a:endParaRPr lang="ja-JP" altLang="en-US"/>
          </a:p>
        </p:txBody>
      </p:sp>
      <p:sp>
        <p:nvSpPr>
          <p:cNvPr id="27652" name="スライド番号プレースホルダー 3">
            <a:extLst>
              <a:ext uri="{FF2B5EF4-FFF2-40B4-BE49-F238E27FC236}">
                <a16:creationId xmlns:a16="http://schemas.microsoft.com/office/drawing/2014/main" id="{732E8464-21FC-33B6-2E73-F15F235C62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F96CB580-FEFA-41F7-9922-2739BC8CBEC8}" type="slidenum">
              <a:rPr lang="ja-JP" altLang="en-US" smtClean="0"/>
              <a:pPr/>
              <a:t>8</a:t>
            </a:fld>
            <a:endParaRPr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a:extLst>
              <a:ext uri="{FF2B5EF4-FFF2-40B4-BE49-F238E27FC236}">
                <a16:creationId xmlns:a16="http://schemas.microsoft.com/office/drawing/2014/main" id="{206E88F4-C375-BA14-CF0F-C70C6F1D0A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ノート プレースホルダー 2">
            <a:extLst>
              <a:ext uri="{FF2B5EF4-FFF2-40B4-BE49-F238E27FC236}">
                <a16:creationId xmlns:a16="http://schemas.microsoft.com/office/drawing/2014/main" id="{178CD3CA-D082-63FC-8334-3C5D74AFB2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a:t>フミさん本人の現状を通して地域を考えた時に</a:t>
            </a:r>
            <a:endParaRPr lang="en-US" altLang="ja-JP"/>
          </a:p>
          <a:p>
            <a:pPr eaLnBrk="1" hangingPunct="1">
              <a:spcBef>
                <a:spcPct val="0"/>
              </a:spcBef>
            </a:pPr>
            <a:r>
              <a:rPr lang="ja-JP" altLang="en-US"/>
              <a:t>背景は様々あっても、身寄りがない方、意思決定支援が必要な方が増えていくと思われます。地域包括ケアシステムに言われているように、介護が必要になった状況でも住み慣れた地域の生活が維持できるようにするための、必要な体制としていち介護支援専門員として努めていければと考えています。以上です。</a:t>
            </a:r>
          </a:p>
        </p:txBody>
      </p:sp>
      <p:sp>
        <p:nvSpPr>
          <p:cNvPr id="29700" name="スライド番号プレースホルダー 3">
            <a:extLst>
              <a:ext uri="{FF2B5EF4-FFF2-40B4-BE49-F238E27FC236}">
                <a16:creationId xmlns:a16="http://schemas.microsoft.com/office/drawing/2014/main" id="{7CA0F9E8-0EFD-627F-C5CB-AEB3F01C86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84EF56B7-2605-4667-B15E-5E5C0B625DC8}" type="slidenum">
              <a:rPr lang="ja-JP" altLang="en-US" smtClean="0"/>
              <a:pPr/>
              <a:t>9</a:t>
            </a:fld>
            <a:endParaRPr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直線コネクタ 1">
            <a:extLst>
              <a:ext uri="{FF2B5EF4-FFF2-40B4-BE49-F238E27FC236}">
                <a16:creationId xmlns:a16="http://schemas.microsoft.com/office/drawing/2014/main" id="{09BEE600-1C3E-BA88-17D2-0590B4DBECBD}"/>
              </a:ext>
            </a:extLst>
          </p:cNvPr>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fontAlgn="auto" hangingPunct="1">
              <a:spcBef>
                <a:spcPts val="0"/>
              </a:spcBef>
              <a:spcAft>
                <a:spcPts val="0"/>
              </a:spcAft>
              <a:defRPr/>
            </a:pPr>
            <a:endParaRPr kumimoji="0" lang="en-US">
              <a:latin typeface="+mn-lt"/>
              <a:ea typeface="+mn-ea"/>
            </a:endParaRPr>
          </a:p>
        </p:txBody>
      </p:sp>
      <p:sp>
        <p:nvSpPr>
          <p:cNvPr id="29" name="タイトル 28"/>
          <p:cNvSpPr>
            <a:spLocks noGrp="1"/>
          </p:cNvSpPr>
          <p:nvPr>
            <p:ph type="ctrTitle"/>
          </p:nvPr>
        </p:nvSpPr>
        <p:spPr>
          <a:xfrm>
            <a:off x="381000" y="4853411"/>
            <a:ext cx="8458200" cy="1222375"/>
          </a:xfrm>
        </p:spPr>
        <p:txBody>
          <a:bodyPr anchor="t"/>
          <a:lstStyle/>
          <a:p>
            <a:r>
              <a:rPr lang="ja-JP" altLang="en-US"/>
              <a:t>マスタ タイトルの書式設定</a:t>
            </a:r>
            <a:endParaRPr lang="en-US"/>
          </a:p>
        </p:txBody>
      </p:sp>
      <p:sp>
        <p:nvSpPr>
          <p:cNvPr id="9" name="サブタイトル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ja-JP" altLang="en-US"/>
              <a:t>マスタ サブタイトルの書式設定</a:t>
            </a:r>
            <a:endParaRPr lang="en-US"/>
          </a:p>
        </p:txBody>
      </p:sp>
      <p:sp>
        <p:nvSpPr>
          <p:cNvPr id="3" name="日付プレースホルダ 15">
            <a:extLst>
              <a:ext uri="{FF2B5EF4-FFF2-40B4-BE49-F238E27FC236}">
                <a16:creationId xmlns:a16="http://schemas.microsoft.com/office/drawing/2014/main" id="{2376C8C1-8185-3F9B-1A79-B56F8E847A4C}"/>
              </a:ext>
            </a:extLst>
          </p:cNvPr>
          <p:cNvSpPr>
            <a:spLocks noGrp="1"/>
          </p:cNvSpPr>
          <p:nvPr>
            <p:ph type="dt" sz="half" idx="10"/>
          </p:nvPr>
        </p:nvSpPr>
        <p:spPr/>
        <p:txBody>
          <a:bodyPr/>
          <a:lstStyle>
            <a:lvl1pPr>
              <a:defRPr/>
            </a:lvl1pPr>
          </a:lstStyle>
          <a:p>
            <a:pPr>
              <a:defRPr/>
            </a:pPr>
            <a:fld id="{50F49FF2-C01C-4DFB-A6DB-695C5E02B476}" type="datetimeFigureOut">
              <a:rPr lang="ja-JP" altLang="en-US"/>
              <a:pPr>
                <a:defRPr/>
              </a:pPr>
              <a:t>2023/10/27</a:t>
            </a:fld>
            <a:endParaRPr lang="ja-JP" altLang="en-US"/>
          </a:p>
        </p:txBody>
      </p:sp>
      <p:sp>
        <p:nvSpPr>
          <p:cNvPr id="4" name="フッター プレースホルダ 1">
            <a:extLst>
              <a:ext uri="{FF2B5EF4-FFF2-40B4-BE49-F238E27FC236}">
                <a16:creationId xmlns:a16="http://schemas.microsoft.com/office/drawing/2014/main" id="{0485C33D-4B89-74CE-641B-C8164F830759}"/>
              </a:ext>
            </a:extLst>
          </p:cNvPr>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14">
            <a:extLst>
              <a:ext uri="{FF2B5EF4-FFF2-40B4-BE49-F238E27FC236}">
                <a16:creationId xmlns:a16="http://schemas.microsoft.com/office/drawing/2014/main" id="{7CB51D8E-C6D6-AD9C-86A1-0621DD4ED13C}"/>
              </a:ext>
            </a:extLst>
          </p:cNvPr>
          <p:cNvSpPr>
            <a:spLocks noGrp="1"/>
          </p:cNvSpPr>
          <p:nvPr>
            <p:ph type="sldNum" sz="quarter" idx="12"/>
          </p:nvPr>
        </p:nvSpPr>
        <p:spPr>
          <a:xfrm>
            <a:off x="8229600" y="6473825"/>
            <a:ext cx="758825" cy="247650"/>
          </a:xfrm>
        </p:spPr>
        <p:txBody>
          <a:bodyPr/>
          <a:lstStyle>
            <a:lvl1pPr>
              <a:defRPr/>
            </a:lvl1pPr>
          </a:lstStyle>
          <a:p>
            <a:pPr>
              <a:defRPr/>
            </a:pPr>
            <a:fld id="{2D7C4E6F-DD7F-4799-A657-E8B4F4739AA9}" type="slidenum">
              <a:rPr lang="ja-JP" altLang="en-US"/>
              <a:pPr>
                <a:defRPr/>
              </a:pPr>
              <a:t>‹#›</a:t>
            </a:fld>
            <a:endParaRPr lang="ja-JP" altLang="en-US"/>
          </a:p>
        </p:txBody>
      </p:sp>
    </p:spTree>
    <p:extLst>
      <p:ext uri="{BB962C8B-B14F-4D97-AF65-F5344CB8AC3E}">
        <p14:creationId xmlns:p14="http://schemas.microsoft.com/office/powerpoint/2010/main" val="352862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en-US"/>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 10">
            <a:extLst>
              <a:ext uri="{FF2B5EF4-FFF2-40B4-BE49-F238E27FC236}">
                <a16:creationId xmlns:a16="http://schemas.microsoft.com/office/drawing/2014/main" id="{0246D3C5-0E2D-A39C-CF5B-31BA75D50F5E}"/>
              </a:ext>
            </a:extLst>
          </p:cNvPr>
          <p:cNvSpPr>
            <a:spLocks noGrp="1"/>
          </p:cNvSpPr>
          <p:nvPr>
            <p:ph type="dt" sz="half" idx="10"/>
          </p:nvPr>
        </p:nvSpPr>
        <p:spPr/>
        <p:txBody>
          <a:bodyPr/>
          <a:lstStyle>
            <a:lvl1pPr>
              <a:defRPr/>
            </a:lvl1pPr>
          </a:lstStyle>
          <a:p>
            <a:pPr>
              <a:defRPr/>
            </a:pPr>
            <a:fld id="{1F43EBD4-84A4-48CA-B2A8-27BE3EDA08C3}" type="datetimeFigureOut">
              <a:rPr lang="ja-JP" altLang="en-US"/>
              <a:pPr>
                <a:defRPr/>
              </a:pPr>
              <a:t>2023/10/27</a:t>
            </a:fld>
            <a:endParaRPr lang="ja-JP" altLang="en-US"/>
          </a:p>
        </p:txBody>
      </p:sp>
      <p:sp>
        <p:nvSpPr>
          <p:cNvPr id="5" name="フッター プレースホルダ 27">
            <a:extLst>
              <a:ext uri="{FF2B5EF4-FFF2-40B4-BE49-F238E27FC236}">
                <a16:creationId xmlns:a16="http://schemas.microsoft.com/office/drawing/2014/main" id="{E422BAF1-2CA9-366B-63E7-43DB37C1C26F}"/>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4">
            <a:extLst>
              <a:ext uri="{FF2B5EF4-FFF2-40B4-BE49-F238E27FC236}">
                <a16:creationId xmlns:a16="http://schemas.microsoft.com/office/drawing/2014/main" id="{C88B79EF-C217-87DC-0E52-B7CD4D82EB78}"/>
              </a:ext>
            </a:extLst>
          </p:cNvPr>
          <p:cNvSpPr>
            <a:spLocks noGrp="1"/>
          </p:cNvSpPr>
          <p:nvPr>
            <p:ph type="sldNum" sz="quarter" idx="12"/>
          </p:nvPr>
        </p:nvSpPr>
        <p:spPr/>
        <p:txBody>
          <a:bodyPr/>
          <a:lstStyle>
            <a:lvl1pPr>
              <a:defRPr/>
            </a:lvl1pPr>
          </a:lstStyle>
          <a:p>
            <a:pPr>
              <a:defRPr/>
            </a:pPr>
            <a:fld id="{8C92828E-A8CE-493A-A4C3-28303C82676C}" type="slidenum">
              <a:rPr lang="ja-JP" altLang="en-US"/>
              <a:pPr>
                <a:defRPr/>
              </a:pPr>
              <a:t>‹#›</a:t>
            </a:fld>
            <a:endParaRPr lang="ja-JP" altLang="en-US"/>
          </a:p>
        </p:txBody>
      </p:sp>
    </p:spTree>
    <p:extLst>
      <p:ext uri="{BB962C8B-B14F-4D97-AF65-F5344CB8AC3E}">
        <p14:creationId xmlns:p14="http://schemas.microsoft.com/office/powerpoint/2010/main" val="1872161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858000" y="549276"/>
            <a:ext cx="1828800" cy="5851525"/>
          </a:xfrm>
        </p:spPr>
        <p:txBody>
          <a:bodyPr vert="eaVert"/>
          <a:lstStyle/>
          <a:p>
            <a:r>
              <a:rPr lang="ja-JP" altLang="en-US"/>
              <a:t>マスタ タイトルの書式設定</a:t>
            </a:r>
            <a:endParaRPr lang="en-US"/>
          </a:p>
        </p:txBody>
      </p:sp>
      <p:sp>
        <p:nvSpPr>
          <p:cNvPr id="3" name="縦書きテキスト プレースホルダ 2"/>
          <p:cNvSpPr>
            <a:spLocks noGrp="1"/>
          </p:cNvSpPr>
          <p:nvPr>
            <p:ph type="body" orient="vert" idx="1"/>
          </p:nvPr>
        </p:nvSpPr>
        <p:spPr>
          <a:xfrm>
            <a:off x="457200" y="549276"/>
            <a:ext cx="62484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 3">
            <a:extLst>
              <a:ext uri="{FF2B5EF4-FFF2-40B4-BE49-F238E27FC236}">
                <a16:creationId xmlns:a16="http://schemas.microsoft.com/office/drawing/2014/main" id="{1D14228E-73EF-7EEA-A242-AB8DF2F50E07}"/>
              </a:ext>
            </a:extLst>
          </p:cNvPr>
          <p:cNvSpPr>
            <a:spLocks noGrp="1"/>
          </p:cNvSpPr>
          <p:nvPr>
            <p:ph type="dt" sz="half" idx="10"/>
          </p:nvPr>
        </p:nvSpPr>
        <p:spPr/>
        <p:txBody>
          <a:bodyPr/>
          <a:lstStyle>
            <a:lvl1pPr>
              <a:defRPr/>
            </a:lvl1pPr>
          </a:lstStyle>
          <a:p>
            <a:pPr>
              <a:defRPr/>
            </a:pPr>
            <a:fld id="{6D55100B-7677-4517-BE85-CAF77B94364B}" type="datetimeFigureOut">
              <a:rPr lang="ja-JP" altLang="en-US"/>
              <a:pPr>
                <a:defRPr/>
              </a:pPr>
              <a:t>2023/10/27</a:t>
            </a:fld>
            <a:endParaRPr lang="ja-JP" altLang="en-US"/>
          </a:p>
        </p:txBody>
      </p:sp>
      <p:sp>
        <p:nvSpPr>
          <p:cNvPr id="5" name="フッター プレースホルダ 4">
            <a:extLst>
              <a:ext uri="{FF2B5EF4-FFF2-40B4-BE49-F238E27FC236}">
                <a16:creationId xmlns:a16="http://schemas.microsoft.com/office/drawing/2014/main" id="{73039651-4414-F140-890B-B32BF63FA598}"/>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a:extLst>
              <a:ext uri="{FF2B5EF4-FFF2-40B4-BE49-F238E27FC236}">
                <a16:creationId xmlns:a16="http://schemas.microsoft.com/office/drawing/2014/main" id="{A38D0AA3-27B0-B051-0B08-5B7ACD44A26E}"/>
              </a:ext>
            </a:extLst>
          </p:cNvPr>
          <p:cNvSpPr>
            <a:spLocks noGrp="1"/>
          </p:cNvSpPr>
          <p:nvPr>
            <p:ph type="sldNum" sz="quarter" idx="12"/>
          </p:nvPr>
        </p:nvSpPr>
        <p:spPr/>
        <p:txBody>
          <a:bodyPr/>
          <a:lstStyle>
            <a:lvl1pPr>
              <a:defRPr/>
            </a:lvl1pPr>
          </a:lstStyle>
          <a:p>
            <a:pPr>
              <a:defRPr/>
            </a:pPr>
            <a:fld id="{0366FD33-C986-447B-9463-872ABA272860}" type="slidenum">
              <a:rPr lang="ja-JP" altLang="en-US"/>
              <a:pPr>
                <a:defRPr/>
              </a:pPr>
              <a:t>‹#›</a:t>
            </a:fld>
            <a:endParaRPr lang="ja-JP" altLang="en-US"/>
          </a:p>
        </p:txBody>
      </p:sp>
    </p:spTree>
    <p:extLst>
      <p:ext uri="{BB962C8B-B14F-4D97-AF65-F5344CB8AC3E}">
        <p14:creationId xmlns:p14="http://schemas.microsoft.com/office/powerpoint/2010/main" val="4234065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2" name="タイトル 21"/>
          <p:cNvSpPr>
            <a:spLocks noGrp="1"/>
          </p:cNvSpPr>
          <p:nvPr>
            <p:ph type="title"/>
          </p:nvPr>
        </p:nvSpPr>
        <p:spPr/>
        <p:txBody>
          <a:bodyPr/>
          <a:lstStyle/>
          <a:p>
            <a:r>
              <a:rPr lang="ja-JP" altLang="en-US"/>
              <a:t>マスタ タイトルの書式設定</a:t>
            </a:r>
            <a:endParaRPr lang="en-US"/>
          </a:p>
        </p:txBody>
      </p:sp>
      <p:sp>
        <p:nvSpPr>
          <p:cNvPr id="27" name="コンテンツ プレースホルダ 26"/>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2" name="日付プレースホルダ 24">
            <a:extLst>
              <a:ext uri="{FF2B5EF4-FFF2-40B4-BE49-F238E27FC236}">
                <a16:creationId xmlns:a16="http://schemas.microsoft.com/office/drawing/2014/main" id="{4F9097ED-0C67-66F7-853B-F9320FD57E2B}"/>
              </a:ext>
            </a:extLst>
          </p:cNvPr>
          <p:cNvSpPr>
            <a:spLocks noGrp="1"/>
          </p:cNvSpPr>
          <p:nvPr>
            <p:ph type="dt" sz="half" idx="10"/>
          </p:nvPr>
        </p:nvSpPr>
        <p:spPr/>
        <p:txBody>
          <a:bodyPr/>
          <a:lstStyle>
            <a:lvl1pPr>
              <a:defRPr/>
            </a:lvl1pPr>
          </a:lstStyle>
          <a:p>
            <a:pPr>
              <a:defRPr/>
            </a:pPr>
            <a:fld id="{DABB399A-8B13-4CC9-99DB-58CF5BB16962}" type="datetimeFigureOut">
              <a:rPr lang="ja-JP" altLang="en-US"/>
              <a:pPr>
                <a:defRPr/>
              </a:pPr>
              <a:t>2023/10/27</a:t>
            </a:fld>
            <a:endParaRPr lang="ja-JP" altLang="en-US"/>
          </a:p>
        </p:txBody>
      </p:sp>
      <p:sp>
        <p:nvSpPr>
          <p:cNvPr id="3" name="フッター プレースホルダ 18">
            <a:extLst>
              <a:ext uri="{FF2B5EF4-FFF2-40B4-BE49-F238E27FC236}">
                <a16:creationId xmlns:a16="http://schemas.microsoft.com/office/drawing/2014/main" id="{DFCD12C5-89B6-E0A8-1695-F1EB86528253}"/>
              </a:ext>
            </a:extLst>
          </p:cNvPr>
          <p:cNvSpPr>
            <a:spLocks noGrp="1"/>
          </p:cNvSpPr>
          <p:nvPr>
            <p:ph type="ftr" sz="quarter" idx="11"/>
          </p:nvPr>
        </p:nvSpPr>
        <p:spPr>
          <a:xfrm>
            <a:off x="3581400" y="76200"/>
            <a:ext cx="2895600" cy="288925"/>
          </a:xfrm>
        </p:spPr>
        <p:txBody>
          <a:bodyPr/>
          <a:lstStyle>
            <a:lvl1pPr>
              <a:defRPr/>
            </a:lvl1pPr>
          </a:lstStyle>
          <a:p>
            <a:pPr>
              <a:defRPr/>
            </a:pPr>
            <a:endParaRPr lang="ja-JP" altLang="en-US"/>
          </a:p>
        </p:txBody>
      </p:sp>
      <p:sp>
        <p:nvSpPr>
          <p:cNvPr id="4" name="スライド番号プレースホルダ 15">
            <a:extLst>
              <a:ext uri="{FF2B5EF4-FFF2-40B4-BE49-F238E27FC236}">
                <a16:creationId xmlns:a16="http://schemas.microsoft.com/office/drawing/2014/main" id="{12062D27-034B-CB5B-D9A6-2AB049C670A9}"/>
              </a:ext>
            </a:extLst>
          </p:cNvPr>
          <p:cNvSpPr>
            <a:spLocks noGrp="1"/>
          </p:cNvSpPr>
          <p:nvPr>
            <p:ph type="sldNum" sz="quarter" idx="12"/>
          </p:nvPr>
        </p:nvSpPr>
        <p:spPr>
          <a:xfrm>
            <a:off x="8229600" y="6473825"/>
            <a:ext cx="758825" cy="247650"/>
          </a:xfrm>
        </p:spPr>
        <p:txBody>
          <a:bodyPr/>
          <a:lstStyle>
            <a:lvl1pPr>
              <a:defRPr/>
            </a:lvl1pPr>
          </a:lstStyle>
          <a:p>
            <a:pPr>
              <a:defRPr/>
            </a:pPr>
            <a:fld id="{5ADBC98E-897F-4894-924E-AC0BF087DE23}" type="slidenum">
              <a:rPr lang="ja-JP" altLang="en-US"/>
              <a:pPr>
                <a:defRPr/>
              </a:pPr>
              <a:t>‹#›</a:t>
            </a:fld>
            <a:endParaRPr lang="ja-JP" altLang="en-US"/>
          </a:p>
        </p:txBody>
      </p:sp>
    </p:spTree>
    <p:extLst>
      <p:ext uri="{BB962C8B-B14F-4D97-AF65-F5344CB8AC3E}">
        <p14:creationId xmlns:p14="http://schemas.microsoft.com/office/powerpoint/2010/main" val="1998021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直線コネクタ 1">
            <a:extLst>
              <a:ext uri="{FF2B5EF4-FFF2-40B4-BE49-F238E27FC236}">
                <a16:creationId xmlns:a16="http://schemas.microsoft.com/office/drawing/2014/main" id="{19A2CEC7-4BD9-6B68-1ACA-E44F00F4A937}"/>
              </a:ext>
            </a:extLst>
          </p:cNvPr>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fontAlgn="auto" hangingPunct="1">
              <a:spcBef>
                <a:spcPts val="0"/>
              </a:spcBef>
              <a:spcAft>
                <a:spcPts val="0"/>
              </a:spcAft>
              <a:defRPr/>
            </a:pPr>
            <a:endParaRPr kumimoji="0" lang="en-US">
              <a:latin typeface="+mn-lt"/>
              <a:ea typeface="+mn-ea"/>
            </a:endParaRPr>
          </a:p>
        </p:txBody>
      </p:sp>
      <p:sp>
        <p:nvSpPr>
          <p:cNvPr id="6" name="テキスト プレースホルダ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ja-JP" altLang="en-US"/>
              <a:t>マスタ テキストの書式設定</a:t>
            </a:r>
          </a:p>
        </p:txBody>
      </p:sp>
      <p:sp>
        <p:nvSpPr>
          <p:cNvPr id="8" name="タイトル 7"/>
          <p:cNvSpPr>
            <a:spLocks noGrp="1"/>
          </p:cNvSpPr>
          <p:nvPr>
            <p:ph type="title"/>
          </p:nvPr>
        </p:nvSpPr>
        <p:spPr>
          <a:xfrm>
            <a:off x="180475" y="2947085"/>
            <a:ext cx="8686800" cy="1184825"/>
          </a:xfrm>
        </p:spPr>
        <p:txBody>
          <a:bodyPr rtlCol="0" anchor="t"/>
          <a:lstStyle>
            <a:lvl1pPr algn="r">
              <a:defRPr/>
            </a:lvl1pPr>
          </a:lstStyle>
          <a:p>
            <a:r>
              <a:rPr lang="ja-JP" altLang="en-US"/>
              <a:t>マスタ タイトルの書式設定</a:t>
            </a:r>
            <a:endParaRPr lang="en-US"/>
          </a:p>
        </p:txBody>
      </p:sp>
      <p:sp>
        <p:nvSpPr>
          <p:cNvPr id="3" name="日付プレースホルダ 18">
            <a:extLst>
              <a:ext uri="{FF2B5EF4-FFF2-40B4-BE49-F238E27FC236}">
                <a16:creationId xmlns:a16="http://schemas.microsoft.com/office/drawing/2014/main" id="{0E0111EA-7CB1-3478-008C-35846798243A}"/>
              </a:ext>
            </a:extLst>
          </p:cNvPr>
          <p:cNvSpPr>
            <a:spLocks noGrp="1"/>
          </p:cNvSpPr>
          <p:nvPr>
            <p:ph type="dt" sz="half" idx="10"/>
          </p:nvPr>
        </p:nvSpPr>
        <p:spPr/>
        <p:txBody>
          <a:bodyPr/>
          <a:lstStyle>
            <a:lvl1pPr>
              <a:defRPr/>
            </a:lvl1pPr>
          </a:lstStyle>
          <a:p>
            <a:pPr>
              <a:defRPr/>
            </a:pPr>
            <a:fld id="{AA7C6319-375C-40CF-88D0-EF8AA09FE4D7}" type="datetimeFigureOut">
              <a:rPr lang="ja-JP" altLang="en-US"/>
              <a:pPr>
                <a:defRPr/>
              </a:pPr>
              <a:t>2023/10/27</a:t>
            </a:fld>
            <a:endParaRPr lang="ja-JP" altLang="en-US"/>
          </a:p>
        </p:txBody>
      </p:sp>
      <p:sp>
        <p:nvSpPr>
          <p:cNvPr id="4" name="フッター プレースホルダ 10">
            <a:extLst>
              <a:ext uri="{FF2B5EF4-FFF2-40B4-BE49-F238E27FC236}">
                <a16:creationId xmlns:a16="http://schemas.microsoft.com/office/drawing/2014/main" id="{937E5368-FF40-5035-EA2C-533FCBFFFAC2}"/>
              </a:ext>
            </a:extLst>
          </p:cNvPr>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15">
            <a:extLst>
              <a:ext uri="{FF2B5EF4-FFF2-40B4-BE49-F238E27FC236}">
                <a16:creationId xmlns:a16="http://schemas.microsoft.com/office/drawing/2014/main" id="{EE95EB4B-A2A8-CE3F-91FE-C1AC372DEE1B}"/>
              </a:ext>
            </a:extLst>
          </p:cNvPr>
          <p:cNvSpPr>
            <a:spLocks noGrp="1"/>
          </p:cNvSpPr>
          <p:nvPr>
            <p:ph type="sldNum" sz="quarter" idx="12"/>
          </p:nvPr>
        </p:nvSpPr>
        <p:spPr/>
        <p:txBody>
          <a:bodyPr/>
          <a:lstStyle>
            <a:lvl1pPr>
              <a:defRPr/>
            </a:lvl1pPr>
          </a:lstStyle>
          <a:p>
            <a:pPr>
              <a:defRPr/>
            </a:pPr>
            <a:fld id="{BC0C7EE1-B913-4D13-9A7F-6CEB71A6AC62}" type="slidenum">
              <a:rPr lang="ja-JP" altLang="en-US"/>
              <a:pPr>
                <a:defRPr/>
              </a:pPr>
              <a:t>‹#›</a:t>
            </a:fld>
            <a:endParaRPr lang="ja-JP" altLang="en-US"/>
          </a:p>
        </p:txBody>
      </p:sp>
    </p:spTree>
    <p:extLst>
      <p:ext uri="{BB962C8B-B14F-4D97-AF65-F5344CB8AC3E}">
        <p14:creationId xmlns:p14="http://schemas.microsoft.com/office/powerpoint/2010/main" val="364535113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0" name="タイトル 19"/>
          <p:cNvSpPr>
            <a:spLocks noGrp="1"/>
          </p:cNvSpPr>
          <p:nvPr>
            <p:ph type="title"/>
          </p:nvPr>
        </p:nvSpPr>
        <p:spPr>
          <a:xfrm>
            <a:off x="301752" y="457200"/>
            <a:ext cx="8686800" cy="841248"/>
          </a:xfrm>
        </p:spPr>
        <p:txBody>
          <a:bodyPr/>
          <a:lstStyle/>
          <a:p>
            <a:r>
              <a:rPr lang="ja-JP" altLang="en-US"/>
              <a:t>マスタ タイトルの書式設定</a:t>
            </a:r>
            <a:endParaRPr lang="en-US"/>
          </a:p>
        </p:txBody>
      </p:sp>
      <p:sp>
        <p:nvSpPr>
          <p:cNvPr id="14" name="コンテンツ プレースホルダ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3" name="コンテンツ プレースホルダ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2" name="日付プレースホルダ 10">
            <a:extLst>
              <a:ext uri="{FF2B5EF4-FFF2-40B4-BE49-F238E27FC236}">
                <a16:creationId xmlns:a16="http://schemas.microsoft.com/office/drawing/2014/main" id="{9E3F779C-32DC-3788-184D-ACE4C572A7B9}"/>
              </a:ext>
            </a:extLst>
          </p:cNvPr>
          <p:cNvSpPr>
            <a:spLocks noGrp="1"/>
          </p:cNvSpPr>
          <p:nvPr>
            <p:ph type="dt" sz="half" idx="10"/>
          </p:nvPr>
        </p:nvSpPr>
        <p:spPr/>
        <p:txBody>
          <a:bodyPr/>
          <a:lstStyle>
            <a:lvl1pPr>
              <a:defRPr/>
            </a:lvl1pPr>
          </a:lstStyle>
          <a:p>
            <a:pPr>
              <a:defRPr/>
            </a:pPr>
            <a:fld id="{A384355C-D212-4225-9918-EBC2B83F8D93}" type="datetimeFigureOut">
              <a:rPr lang="ja-JP" altLang="en-US"/>
              <a:pPr>
                <a:defRPr/>
              </a:pPr>
              <a:t>2023/10/27</a:t>
            </a:fld>
            <a:endParaRPr lang="ja-JP" altLang="en-US"/>
          </a:p>
        </p:txBody>
      </p:sp>
      <p:sp>
        <p:nvSpPr>
          <p:cNvPr id="3" name="フッター プレースホルダ 27">
            <a:extLst>
              <a:ext uri="{FF2B5EF4-FFF2-40B4-BE49-F238E27FC236}">
                <a16:creationId xmlns:a16="http://schemas.microsoft.com/office/drawing/2014/main" id="{F52B226A-6F39-66AD-A2C3-22A8527C6583}"/>
              </a:ext>
            </a:extLst>
          </p:cNvPr>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4">
            <a:extLst>
              <a:ext uri="{FF2B5EF4-FFF2-40B4-BE49-F238E27FC236}">
                <a16:creationId xmlns:a16="http://schemas.microsoft.com/office/drawing/2014/main" id="{4A352498-F0C3-2F98-8954-01D9BF64F896}"/>
              </a:ext>
            </a:extLst>
          </p:cNvPr>
          <p:cNvSpPr>
            <a:spLocks noGrp="1"/>
          </p:cNvSpPr>
          <p:nvPr>
            <p:ph type="sldNum" sz="quarter" idx="12"/>
          </p:nvPr>
        </p:nvSpPr>
        <p:spPr/>
        <p:txBody>
          <a:bodyPr/>
          <a:lstStyle>
            <a:lvl1pPr>
              <a:defRPr/>
            </a:lvl1pPr>
          </a:lstStyle>
          <a:p>
            <a:pPr>
              <a:defRPr/>
            </a:pPr>
            <a:fld id="{5D6A5F33-89FD-4C27-8DAF-8A2A8AFE6533}" type="slidenum">
              <a:rPr lang="ja-JP" altLang="en-US"/>
              <a:pPr>
                <a:defRPr/>
              </a:pPr>
              <a:t>‹#›</a:t>
            </a:fld>
            <a:endParaRPr lang="ja-JP" altLang="en-US"/>
          </a:p>
        </p:txBody>
      </p:sp>
    </p:spTree>
    <p:extLst>
      <p:ext uri="{BB962C8B-B14F-4D97-AF65-F5344CB8AC3E}">
        <p14:creationId xmlns:p14="http://schemas.microsoft.com/office/powerpoint/2010/main" val="3191585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直線コネクタ 1">
            <a:extLst>
              <a:ext uri="{FF2B5EF4-FFF2-40B4-BE49-F238E27FC236}">
                <a16:creationId xmlns:a16="http://schemas.microsoft.com/office/drawing/2014/main" id="{4B75E32A-BFEA-6858-FDD2-1C3177D9FE1D}"/>
              </a:ext>
            </a:extLst>
          </p:cNvPr>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fontAlgn="auto" hangingPunct="1">
              <a:spcBef>
                <a:spcPts val="0"/>
              </a:spcBef>
              <a:spcAft>
                <a:spcPts val="0"/>
              </a:spcAft>
              <a:defRPr/>
            </a:pPr>
            <a:endParaRPr kumimoji="0" lang="en-US">
              <a:latin typeface="+mn-lt"/>
              <a:ea typeface="+mn-ea"/>
            </a:endParaRPr>
          </a:p>
        </p:txBody>
      </p:sp>
      <p:sp>
        <p:nvSpPr>
          <p:cNvPr id="29" name="タイトル 28"/>
          <p:cNvSpPr>
            <a:spLocks noGrp="1"/>
          </p:cNvSpPr>
          <p:nvPr>
            <p:ph type="title"/>
          </p:nvPr>
        </p:nvSpPr>
        <p:spPr>
          <a:xfrm>
            <a:off x="304800" y="5410200"/>
            <a:ext cx="8610600" cy="882650"/>
          </a:xfrm>
        </p:spPr>
        <p:txBody>
          <a:bodyPr/>
          <a:lstStyle>
            <a:lvl1pPr>
              <a:defRPr/>
            </a:lvl1pPr>
          </a:lstStyle>
          <a:p>
            <a:r>
              <a:rPr lang="ja-JP" altLang="en-US"/>
              <a:t>マスタ タイトルの書式設定</a:t>
            </a:r>
            <a:endParaRPr lang="en-US"/>
          </a:p>
        </p:txBody>
      </p:sp>
      <p:sp>
        <p:nvSpPr>
          <p:cNvPr id="13" name="テキスト プレースホルダ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ja-JP" altLang="en-US"/>
              <a:t>マスタ テキストの書式設定</a:t>
            </a:r>
          </a:p>
        </p:txBody>
      </p:sp>
      <p:sp>
        <p:nvSpPr>
          <p:cNvPr id="25" name="テキスト プレースホルダ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ja-JP" altLang="en-US"/>
              <a:t>マスタ テキストの書式設定</a:t>
            </a:r>
          </a:p>
        </p:txBody>
      </p:sp>
      <p:sp>
        <p:nvSpPr>
          <p:cNvPr id="4" name="コンテンツ プレースホルダ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28" name="コンテンツ プレースホルダ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3" name="日付プレースホルダ 9">
            <a:extLst>
              <a:ext uri="{FF2B5EF4-FFF2-40B4-BE49-F238E27FC236}">
                <a16:creationId xmlns:a16="http://schemas.microsoft.com/office/drawing/2014/main" id="{656BFCF8-C1F2-F035-D0AF-77FBA62CB91D}"/>
              </a:ext>
            </a:extLst>
          </p:cNvPr>
          <p:cNvSpPr>
            <a:spLocks noGrp="1"/>
          </p:cNvSpPr>
          <p:nvPr>
            <p:ph type="dt" sz="half" idx="10"/>
          </p:nvPr>
        </p:nvSpPr>
        <p:spPr/>
        <p:txBody>
          <a:bodyPr/>
          <a:lstStyle>
            <a:lvl1pPr>
              <a:defRPr/>
            </a:lvl1pPr>
          </a:lstStyle>
          <a:p>
            <a:pPr>
              <a:defRPr/>
            </a:pPr>
            <a:fld id="{E27C0D2F-C0E6-43E8-B581-15CB044666EF}" type="datetimeFigureOut">
              <a:rPr lang="ja-JP" altLang="en-US"/>
              <a:pPr>
                <a:defRPr/>
              </a:pPr>
              <a:t>2023/10/27</a:t>
            </a:fld>
            <a:endParaRPr lang="ja-JP" altLang="en-US"/>
          </a:p>
        </p:txBody>
      </p:sp>
      <p:sp>
        <p:nvSpPr>
          <p:cNvPr id="5" name="フッター プレースホルダ 5">
            <a:extLst>
              <a:ext uri="{FF2B5EF4-FFF2-40B4-BE49-F238E27FC236}">
                <a16:creationId xmlns:a16="http://schemas.microsoft.com/office/drawing/2014/main" id="{564D0142-948A-9B4A-A52A-A8624F5041A5}"/>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6">
            <a:extLst>
              <a:ext uri="{FF2B5EF4-FFF2-40B4-BE49-F238E27FC236}">
                <a16:creationId xmlns:a16="http://schemas.microsoft.com/office/drawing/2014/main" id="{4F467CB9-6F9B-8709-29C9-B6CE4205E3DC}"/>
              </a:ext>
            </a:extLst>
          </p:cNvPr>
          <p:cNvSpPr>
            <a:spLocks noGrp="1"/>
          </p:cNvSpPr>
          <p:nvPr>
            <p:ph type="sldNum" sz="quarter" idx="12"/>
          </p:nvPr>
        </p:nvSpPr>
        <p:spPr>
          <a:xfrm>
            <a:off x="8229600" y="6477000"/>
            <a:ext cx="762000" cy="247650"/>
          </a:xfrm>
        </p:spPr>
        <p:txBody>
          <a:bodyPr/>
          <a:lstStyle>
            <a:lvl1pPr>
              <a:defRPr/>
            </a:lvl1pPr>
          </a:lstStyle>
          <a:p>
            <a:pPr>
              <a:defRPr/>
            </a:pPr>
            <a:fld id="{6158DD8F-532E-4A66-AA59-EF3BCC648825}" type="slidenum">
              <a:rPr lang="ja-JP" altLang="en-US"/>
              <a:pPr>
                <a:defRPr/>
              </a:pPr>
              <a:t>‹#›</a:t>
            </a:fld>
            <a:endParaRPr lang="ja-JP" altLang="en-US"/>
          </a:p>
        </p:txBody>
      </p:sp>
    </p:spTree>
    <p:extLst>
      <p:ext uri="{BB962C8B-B14F-4D97-AF65-F5344CB8AC3E}">
        <p14:creationId xmlns:p14="http://schemas.microsoft.com/office/powerpoint/2010/main" val="3371786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30" name="タイトル 29"/>
          <p:cNvSpPr>
            <a:spLocks noGrp="1"/>
          </p:cNvSpPr>
          <p:nvPr>
            <p:ph type="title"/>
          </p:nvPr>
        </p:nvSpPr>
        <p:spPr>
          <a:xfrm>
            <a:off x="301752" y="457200"/>
            <a:ext cx="8686800" cy="841248"/>
          </a:xfrm>
        </p:spPr>
        <p:txBody>
          <a:bodyPr/>
          <a:lstStyle/>
          <a:p>
            <a:r>
              <a:rPr lang="ja-JP" altLang="en-US"/>
              <a:t>マスタ タイトルの書式設定</a:t>
            </a:r>
            <a:endParaRPr lang="en-US"/>
          </a:p>
        </p:txBody>
      </p:sp>
      <p:sp>
        <p:nvSpPr>
          <p:cNvPr id="2" name="日付プレースホルダ 10">
            <a:extLst>
              <a:ext uri="{FF2B5EF4-FFF2-40B4-BE49-F238E27FC236}">
                <a16:creationId xmlns:a16="http://schemas.microsoft.com/office/drawing/2014/main" id="{03503365-2E0D-25BC-3E12-815096679F01}"/>
              </a:ext>
            </a:extLst>
          </p:cNvPr>
          <p:cNvSpPr>
            <a:spLocks noGrp="1"/>
          </p:cNvSpPr>
          <p:nvPr>
            <p:ph type="dt" sz="half" idx="10"/>
          </p:nvPr>
        </p:nvSpPr>
        <p:spPr/>
        <p:txBody>
          <a:bodyPr/>
          <a:lstStyle>
            <a:lvl1pPr>
              <a:defRPr/>
            </a:lvl1pPr>
          </a:lstStyle>
          <a:p>
            <a:pPr>
              <a:defRPr/>
            </a:pPr>
            <a:fld id="{4DB80727-6FB4-471D-8CE5-D2CEE6B93B09}" type="datetimeFigureOut">
              <a:rPr lang="ja-JP" altLang="en-US"/>
              <a:pPr>
                <a:defRPr/>
              </a:pPr>
              <a:t>2023/10/27</a:t>
            </a:fld>
            <a:endParaRPr lang="ja-JP" altLang="en-US"/>
          </a:p>
        </p:txBody>
      </p:sp>
      <p:sp>
        <p:nvSpPr>
          <p:cNvPr id="3" name="フッター プレースホルダ 27">
            <a:extLst>
              <a:ext uri="{FF2B5EF4-FFF2-40B4-BE49-F238E27FC236}">
                <a16:creationId xmlns:a16="http://schemas.microsoft.com/office/drawing/2014/main" id="{3234C385-76D8-9FC7-39AF-40B673A5FB9B}"/>
              </a:ext>
            </a:extLst>
          </p:cNvPr>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4">
            <a:extLst>
              <a:ext uri="{FF2B5EF4-FFF2-40B4-BE49-F238E27FC236}">
                <a16:creationId xmlns:a16="http://schemas.microsoft.com/office/drawing/2014/main" id="{93D81845-5C01-5BA4-65AB-BD88771F9BCD}"/>
              </a:ext>
            </a:extLst>
          </p:cNvPr>
          <p:cNvSpPr>
            <a:spLocks noGrp="1"/>
          </p:cNvSpPr>
          <p:nvPr>
            <p:ph type="sldNum" sz="quarter" idx="12"/>
          </p:nvPr>
        </p:nvSpPr>
        <p:spPr/>
        <p:txBody>
          <a:bodyPr/>
          <a:lstStyle>
            <a:lvl1pPr>
              <a:defRPr/>
            </a:lvl1pPr>
          </a:lstStyle>
          <a:p>
            <a:pPr>
              <a:defRPr/>
            </a:pPr>
            <a:fld id="{63B10E0C-8696-4079-AEF2-886C6420F81F}" type="slidenum">
              <a:rPr lang="ja-JP" altLang="en-US"/>
              <a:pPr>
                <a:defRPr/>
              </a:pPr>
              <a:t>‹#›</a:t>
            </a:fld>
            <a:endParaRPr lang="ja-JP" altLang="en-US"/>
          </a:p>
        </p:txBody>
      </p:sp>
    </p:spTree>
    <p:extLst>
      <p:ext uri="{BB962C8B-B14F-4D97-AF65-F5344CB8AC3E}">
        <p14:creationId xmlns:p14="http://schemas.microsoft.com/office/powerpoint/2010/main" val="7318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 2">
            <a:extLst>
              <a:ext uri="{FF2B5EF4-FFF2-40B4-BE49-F238E27FC236}">
                <a16:creationId xmlns:a16="http://schemas.microsoft.com/office/drawing/2014/main" id="{57CFD71A-0C0D-8132-42EB-B32928C5DC28}"/>
              </a:ext>
            </a:extLst>
          </p:cNvPr>
          <p:cNvSpPr>
            <a:spLocks noGrp="1"/>
          </p:cNvSpPr>
          <p:nvPr>
            <p:ph type="dt" sz="half" idx="10"/>
          </p:nvPr>
        </p:nvSpPr>
        <p:spPr/>
        <p:txBody>
          <a:bodyPr/>
          <a:lstStyle>
            <a:lvl1pPr>
              <a:defRPr/>
            </a:lvl1pPr>
          </a:lstStyle>
          <a:p>
            <a:pPr>
              <a:defRPr/>
            </a:pPr>
            <a:fld id="{A963B1E1-F227-4162-86B5-6DDCE9C9107E}" type="datetimeFigureOut">
              <a:rPr lang="ja-JP" altLang="en-US"/>
              <a:pPr>
                <a:defRPr/>
              </a:pPr>
              <a:t>2023/10/27</a:t>
            </a:fld>
            <a:endParaRPr lang="ja-JP" altLang="en-US"/>
          </a:p>
        </p:txBody>
      </p:sp>
      <p:sp>
        <p:nvSpPr>
          <p:cNvPr id="3" name="フッター プレースホルダ 23">
            <a:extLst>
              <a:ext uri="{FF2B5EF4-FFF2-40B4-BE49-F238E27FC236}">
                <a16:creationId xmlns:a16="http://schemas.microsoft.com/office/drawing/2014/main" id="{3CD143C2-2670-71AF-763E-23BD30872A93}"/>
              </a:ext>
            </a:extLst>
          </p:cNvPr>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6">
            <a:extLst>
              <a:ext uri="{FF2B5EF4-FFF2-40B4-BE49-F238E27FC236}">
                <a16:creationId xmlns:a16="http://schemas.microsoft.com/office/drawing/2014/main" id="{D3ACDFA3-2E97-E0A9-76DC-A8EA29D83DC0}"/>
              </a:ext>
            </a:extLst>
          </p:cNvPr>
          <p:cNvSpPr>
            <a:spLocks noGrp="1"/>
          </p:cNvSpPr>
          <p:nvPr>
            <p:ph type="sldNum" sz="quarter" idx="12"/>
          </p:nvPr>
        </p:nvSpPr>
        <p:spPr/>
        <p:txBody>
          <a:bodyPr/>
          <a:lstStyle>
            <a:lvl1pPr>
              <a:defRPr/>
            </a:lvl1pPr>
          </a:lstStyle>
          <a:p>
            <a:pPr>
              <a:defRPr/>
            </a:pPr>
            <a:fld id="{B5F6BBB3-1752-4E3D-87E4-595C4231CC0B}" type="slidenum">
              <a:rPr lang="ja-JP" altLang="en-US"/>
              <a:pPr>
                <a:defRPr/>
              </a:pPr>
              <a:t>‹#›</a:t>
            </a:fld>
            <a:endParaRPr lang="ja-JP" altLang="en-US"/>
          </a:p>
        </p:txBody>
      </p:sp>
    </p:spTree>
    <p:extLst>
      <p:ext uri="{BB962C8B-B14F-4D97-AF65-F5344CB8AC3E}">
        <p14:creationId xmlns:p14="http://schemas.microsoft.com/office/powerpoint/2010/main" val="2448667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直線コネクタ 1">
            <a:extLst>
              <a:ext uri="{FF2B5EF4-FFF2-40B4-BE49-F238E27FC236}">
                <a16:creationId xmlns:a16="http://schemas.microsoft.com/office/drawing/2014/main" id="{D9988372-60BD-8540-8F7E-30915D818DE4}"/>
              </a:ext>
            </a:extLst>
          </p:cNvPr>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fontAlgn="auto" hangingPunct="1">
              <a:spcBef>
                <a:spcPts val="0"/>
              </a:spcBef>
              <a:spcAft>
                <a:spcPts val="0"/>
              </a:spcAft>
              <a:defRPr/>
            </a:pPr>
            <a:endParaRPr kumimoji="0" lang="en-US">
              <a:latin typeface="+mn-lt"/>
              <a:ea typeface="+mn-ea"/>
            </a:endParaRPr>
          </a:p>
        </p:txBody>
      </p:sp>
      <p:sp>
        <p:nvSpPr>
          <p:cNvPr id="12" name="タイトル 11"/>
          <p:cNvSpPr>
            <a:spLocks noGrp="1"/>
          </p:cNvSpPr>
          <p:nvPr>
            <p:ph type="title"/>
          </p:nvPr>
        </p:nvSpPr>
        <p:spPr>
          <a:xfrm>
            <a:off x="457200" y="5486400"/>
            <a:ext cx="8458200" cy="520700"/>
          </a:xfrm>
        </p:spPr>
        <p:txBody>
          <a:bodyPr/>
          <a:lstStyle>
            <a:lvl1pPr algn="l">
              <a:buNone/>
              <a:defRPr sz="2000" b="1"/>
            </a:lvl1pPr>
          </a:lstStyle>
          <a:p>
            <a:r>
              <a:rPr lang="ja-JP" altLang="en-US"/>
              <a:t>マスタ タイトルの書式設定</a:t>
            </a:r>
            <a:endParaRPr lang="en-US"/>
          </a:p>
        </p:txBody>
      </p:sp>
      <p:sp>
        <p:nvSpPr>
          <p:cNvPr id="26" name="テキスト プレースホルダ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ja-JP" altLang="en-US"/>
              <a:t>マスタ テキストの書式設定</a:t>
            </a:r>
          </a:p>
        </p:txBody>
      </p:sp>
      <p:sp>
        <p:nvSpPr>
          <p:cNvPr id="14" name="コンテンツ プレースホルダ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3" name="日付プレースホルダ 24">
            <a:extLst>
              <a:ext uri="{FF2B5EF4-FFF2-40B4-BE49-F238E27FC236}">
                <a16:creationId xmlns:a16="http://schemas.microsoft.com/office/drawing/2014/main" id="{44638171-D7C5-1E07-33B6-D2DDAADD7A60}"/>
              </a:ext>
            </a:extLst>
          </p:cNvPr>
          <p:cNvSpPr>
            <a:spLocks noGrp="1"/>
          </p:cNvSpPr>
          <p:nvPr>
            <p:ph type="dt" sz="half" idx="10"/>
          </p:nvPr>
        </p:nvSpPr>
        <p:spPr/>
        <p:txBody>
          <a:bodyPr/>
          <a:lstStyle>
            <a:lvl1pPr>
              <a:defRPr/>
            </a:lvl1pPr>
          </a:lstStyle>
          <a:p>
            <a:pPr>
              <a:defRPr/>
            </a:pPr>
            <a:fld id="{57B69FC7-F67F-47CC-8C6C-4FEA73FEBC96}" type="datetimeFigureOut">
              <a:rPr lang="ja-JP" altLang="en-US"/>
              <a:pPr>
                <a:defRPr/>
              </a:pPr>
              <a:t>2023/10/27</a:t>
            </a:fld>
            <a:endParaRPr lang="ja-JP" altLang="en-US"/>
          </a:p>
        </p:txBody>
      </p:sp>
      <p:sp>
        <p:nvSpPr>
          <p:cNvPr id="4" name="フッター プレースホルダ 28">
            <a:extLst>
              <a:ext uri="{FF2B5EF4-FFF2-40B4-BE49-F238E27FC236}">
                <a16:creationId xmlns:a16="http://schemas.microsoft.com/office/drawing/2014/main" id="{D02ECA4F-0424-7BC7-6058-DA5121AEAC30}"/>
              </a:ext>
            </a:extLst>
          </p:cNvPr>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6">
            <a:extLst>
              <a:ext uri="{FF2B5EF4-FFF2-40B4-BE49-F238E27FC236}">
                <a16:creationId xmlns:a16="http://schemas.microsoft.com/office/drawing/2014/main" id="{A8D2FDBA-7B11-2053-B60F-621E6C16A744}"/>
              </a:ext>
            </a:extLst>
          </p:cNvPr>
          <p:cNvSpPr>
            <a:spLocks noGrp="1"/>
          </p:cNvSpPr>
          <p:nvPr>
            <p:ph type="sldNum" sz="quarter" idx="12"/>
          </p:nvPr>
        </p:nvSpPr>
        <p:spPr/>
        <p:txBody>
          <a:bodyPr/>
          <a:lstStyle>
            <a:lvl1pPr>
              <a:defRPr/>
            </a:lvl1pPr>
          </a:lstStyle>
          <a:p>
            <a:pPr>
              <a:defRPr/>
            </a:pPr>
            <a:fld id="{3D659F67-A570-402E-B38D-8618204D1B17}" type="slidenum">
              <a:rPr lang="ja-JP" altLang="en-US"/>
              <a:pPr>
                <a:defRPr/>
              </a:pPr>
              <a:t>‹#›</a:t>
            </a:fld>
            <a:endParaRPr lang="ja-JP" altLang="en-US"/>
          </a:p>
        </p:txBody>
      </p:sp>
    </p:spTree>
    <p:extLst>
      <p:ext uri="{BB962C8B-B14F-4D97-AF65-F5344CB8AC3E}">
        <p14:creationId xmlns:p14="http://schemas.microsoft.com/office/powerpoint/2010/main" val="933339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13" name="図プレースホルダ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ja-JP" altLang="en-US" noProof="0"/>
              <a:t>アイコンをクリックして図を追加</a:t>
            </a:r>
            <a:endParaRPr lang="en-US" noProof="0" dirty="0"/>
          </a:p>
        </p:txBody>
      </p:sp>
      <p:sp>
        <p:nvSpPr>
          <p:cNvPr id="17" name="タイトル 16"/>
          <p:cNvSpPr>
            <a:spLocks noGrp="1"/>
          </p:cNvSpPr>
          <p:nvPr>
            <p:ph type="title"/>
          </p:nvPr>
        </p:nvSpPr>
        <p:spPr>
          <a:xfrm>
            <a:off x="381000" y="4993760"/>
            <a:ext cx="5867400" cy="522288"/>
          </a:xfrm>
        </p:spPr>
        <p:txBody>
          <a:bodyPr/>
          <a:lstStyle>
            <a:lvl1pPr algn="l">
              <a:buNone/>
              <a:defRPr sz="2000" b="1"/>
            </a:lvl1pPr>
          </a:lstStyle>
          <a:p>
            <a:r>
              <a:rPr lang="ja-JP" altLang="en-US"/>
              <a:t>マスタ タイトルの書式設定</a:t>
            </a:r>
            <a:endParaRPr lang="en-US"/>
          </a:p>
        </p:txBody>
      </p:sp>
      <p:sp>
        <p:nvSpPr>
          <p:cNvPr id="26" name="テキスト プレースホルダ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ja-JP" altLang="en-US"/>
              <a:t>マスタ テキストの書式設定</a:t>
            </a:r>
          </a:p>
        </p:txBody>
      </p:sp>
      <p:sp>
        <p:nvSpPr>
          <p:cNvPr id="2" name="日付プレースホルダ 6">
            <a:extLst>
              <a:ext uri="{FF2B5EF4-FFF2-40B4-BE49-F238E27FC236}">
                <a16:creationId xmlns:a16="http://schemas.microsoft.com/office/drawing/2014/main" id="{19AEE865-9F69-B666-7836-0E9B7775EBC9}"/>
              </a:ext>
            </a:extLst>
          </p:cNvPr>
          <p:cNvSpPr>
            <a:spLocks noGrp="1"/>
          </p:cNvSpPr>
          <p:nvPr>
            <p:ph type="dt" sz="half" idx="10"/>
          </p:nvPr>
        </p:nvSpPr>
        <p:spPr/>
        <p:txBody>
          <a:bodyPr/>
          <a:lstStyle>
            <a:lvl1pPr>
              <a:defRPr/>
            </a:lvl1pPr>
          </a:lstStyle>
          <a:p>
            <a:pPr>
              <a:defRPr/>
            </a:pPr>
            <a:fld id="{BEE3EB11-7DE4-4E00-B85C-8A6CCF5351B2}" type="datetimeFigureOut">
              <a:rPr lang="ja-JP" altLang="en-US"/>
              <a:pPr>
                <a:defRPr/>
              </a:pPr>
              <a:t>2023/10/27</a:t>
            </a:fld>
            <a:endParaRPr lang="ja-JP" altLang="en-US"/>
          </a:p>
        </p:txBody>
      </p:sp>
      <p:sp>
        <p:nvSpPr>
          <p:cNvPr id="3" name="フッター プレースホルダ 4">
            <a:extLst>
              <a:ext uri="{FF2B5EF4-FFF2-40B4-BE49-F238E27FC236}">
                <a16:creationId xmlns:a16="http://schemas.microsoft.com/office/drawing/2014/main" id="{DEF87CE6-38C2-221F-D2F7-7CA899149B14}"/>
              </a:ext>
            </a:extLst>
          </p:cNvPr>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30">
            <a:extLst>
              <a:ext uri="{FF2B5EF4-FFF2-40B4-BE49-F238E27FC236}">
                <a16:creationId xmlns:a16="http://schemas.microsoft.com/office/drawing/2014/main" id="{1662E5DA-5B24-AC85-3160-44871879F437}"/>
              </a:ext>
            </a:extLst>
          </p:cNvPr>
          <p:cNvSpPr>
            <a:spLocks noGrp="1"/>
          </p:cNvSpPr>
          <p:nvPr>
            <p:ph type="sldNum" sz="quarter" idx="12"/>
          </p:nvPr>
        </p:nvSpPr>
        <p:spPr/>
        <p:txBody>
          <a:bodyPr/>
          <a:lstStyle>
            <a:lvl1pPr>
              <a:defRPr/>
            </a:lvl1pPr>
          </a:lstStyle>
          <a:p>
            <a:pPr>
              <a:defRPr/>
            </a:pPr>
            <a:fld id="{EC2B6A11-67CE-4BB2-B80C-E4C96C09D3EA}" type="slidenum">
              <a:rPr lang="ja-JP" altLang="en-US"/>
              <a:pPr>
                <a:defRPr/>
              </a:pPr>
              <a:t>‹#›</a:t>
            </a:fld>
            <a:endParaRPr lang="ja-JP" altLang="en-US"/>
          </a:p>
        </p:txBody>
      </p:sp>
    </p:spTree>
    <p:extLst>
      <p:ext uri="{BB962C8B-B14F-4D97-AF65-F5344CB8AC3E}">
        <p14:creationId xmlns:p14="http://schemas.microsoft.com/office/powerpoint/2010/main" val="2252997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直線コネクタ 6">
            <a:extLst>
              <a:ext uri="{FF2B5EF4-FFF2-40B4-BE49-F238E27FC236}">
                <a16:creationId xmlns:a16="http://schemas.microsoft.com/office/drawing/2014/main" id="{F7645F62-CB77-0EE6-2129-20BC974E67E2}"/>
              </a:ext>
            </a:extLst>
          </p:cNvPr>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fontAlgn="auto" hangingPunct="1">
              <a:spcBef>
                <a:spcPts val="0"/>
              </a:spcBef>
              <a:spcAft>
                <a:spcPts val="0"/>
              </a:spcAft>
              <a:defRPr/>
            </a:pPr>
            <a:endParaRPr kumimoji="0" lang="en-US">
              <a:latin typeface="+mn-lt"/>
              <a:ea typeface="+mn-ea"/>
            </a:endParaRPr>
          </a:p>
        </p:txBody>
      </p:sp>
      <p:sp>
        <p:nvSpPr>
          <p:cNvPr id="1029" name="テキスト プレースホルダ 7">
            <a:extLst>
              <a:ext uri="{FF2B5EF4-FFF2-40B4-BE49-F238E27FC236}">
                <a16:creationId xmlns:a16="http://schemas.microsoft.com/office/drawing/2014/main" id="{AC53CDD4-61CE-DB26-311F-56086B036A4C}"/>
              </a:ext>
            </a:extLst>
          </p:cNvPr>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ltLang="ja-JP"/>
          </a:p>
        </p:txBody>
      </p:sp>
      <p:sp>
        <p:nvSpPr>
          <p:cNvPr id="11" name="日付プレースホルダ 10">
            <a:extLst>
              <a:ext uri="{FF2B5EF4-FFF2-40B4-BE49-F238E27FC236}">
                <a16:creationId xmlns:a16="http://schemas.microsoft.com/office/drawing/2014/main" id="{8D724CB6-C78A-649C-3331-18516171E2F2}"/>
              </a:ext>
            </a:extLst>
          </p:cNvPr>
          <p:cNvSpPr>
            <a:spLocks noGrp="1"/>
          </p:cNvSpPr>
          <p:nvPr>
            <p:ph type="dt" sz="half" idx="2"/>
          </p:nvPr>
        </p:nvSpPr>
        <p:spPr>
          <a:xfrm>
            <a:off x="6477000" y="76200"/>
            <a:ext cx="2514600" cy="288925"/>
          </a:xfrm>
          <a:prstGeom prst="rect">
            <a:avLst/>
          </a:prstGeom>
        </p:spPr>
        <p:txBody>
          <a:bodyPr vert="horz"/>
          <a:lstStyle>
            <a:lvl1pPr algn="l" eaLnBrk="1" fontAlgn="auto" latinLnBrk="0" hangingPunct="1">
              <a:spcBef>
                <a:spcPts val="0"/>
              </a:spcBef>
              <a:spcAft>
                <a:spcPts val="0"/>
              </a:spcAft>
              <a:defRPr kumimoji="1" sz="1200">
                <a:solidFill>
                  <a:schemeClr val="accent1">
                    <a:shade val="75000"/>
                  </a:schemeClr>
                </a:solidFill>
                <a:latin typeface="+mn-lt"/>
                <a:ea typeface="+mn-ea"/>
              </a:defRPr>
            </a:lvl1pPr>
          </a:lstStyle>
          <a:p>
            <a:pPr>
              <a:defRPr/>
            </a:pPr>
            <a:fld id="{840620B1-BB28-48E0-ADB1-95D670899D12}" type="datetimeFigureOut">
              <a:rPr lang="ja-JP" altLang="en-US"/>
              <a:pPr>
                <a:defRPr/>
              </a:pPr>
              <a:t>2023/10/27</a:t>
            </a:fld>
            <a:endParaRPr lang="ja-JP" altLang="en-US"/>
          </a:p>
        </p:txBody>
      </p:sp>
      <p:sp>
        <p:nvSpPr>
          <p:cNvPr id="28" name="フッター プレースホルダ 27">
            <a:extLst>
              <a:ext uri="{FF2B5EF4-FFF2-40B4-BE49-F238E27FC236}">
                <a16:creationId xmlns:a16="http://schemas.microsoft.com/office/drawing/2014/main" id="{BCC76E05-2E6F-AA84-B6F0-26F81FE30A0E}"/>
              </a:ext>
            </a:extLst>
          </p:cNvPr>
          <p:cNvSpPr>
            <a:spLocks noGrp="1"/>
          </p:cNvSpPr>
          <p:nvPr>
            <p:ph type="ftr" sz="quarter" idx="3"/>
          </p:nvPr>
        </p:nvSpPr>
        <p:spPr>
          <a:xfrm>
            <a:off x="3124200" y="76200"/>
            <a:ext cx="3352800" cy="288925"/>
          </a:xfrm>
          <a:prstGeom prst="rect">
            <a:avLst/>
          </a:prstGeom>
        </p:spPr>
        <p:txBody>
          <a:bodyPr vert="horz"/>
          <a:lstStyle>
            <a:lvl1pPr algn="r" eaLnBrk="1" fontAlgn="auto" latinLnBrk="0" hangingPunct="1">
              <a:spcBef>
                <a:spcPts val="0"/>
              </a:spcBef>
              <a:spcAft>
                <a:spcPts val="0"/>
              </a:spcAft>
              <a:defRPr kumimoji="1" sz="1200">
                <a:solidFill>
                  <a:schemeClr val="accent1">
                    <a:shade val="75000"/>
                  </a:schemeClr>
                </a:solidFill>
                <a:latin typeface="+mn-lt"/>
                <a:ea typeface="+mn-ea"/>
              </a:defRPr>
            </a:lvl1pPr>
          </a:lstStyle>
          <a:p>
            <a:pPr>
              <a:defRPr/>
            </a:pPr>
            <a:endParaRPr lang="ja-JP" altLang="en-US"/>
          </a:p>
        </p:txBody>
      </p:sp>
      <p:sp>
        <p:nvSpPr>
          <p:cNvPr id="5" name="スライド番号プレースホルダ 4">
            <a:extLst>
              <a:ext uri="{FF2B5EF4-FFF2-40B4-BE49-F238E27FC236}">
                <a16:creationId xmlns:a16="http://schemas.microsoft.com/office/drawing/2014/main" id="{F6C613E4-AD4C-C795-0E4D-C9990317607A}"/>
              </a:ext>
            </a:extLst>
          </p:cNvPr>
          <p:cNvSpPr>
            <a:spLocks noGrp="1"/>
          </p:cNvSpPr>
          <p:nvPr>
            <p:ph type="sldNum" sz="quarter" idx="4"/>
          </p:nvPr>
        </p:nvSpPr>
        <p:spPr>
          <a:xfrm>
            <a:off x="8229600" y="6477000"/>
            <a:ext cx="7620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solidFill>
                  <a:srgbClr val="D38E27"/>
                </a:solidFill>
                <a:latin typeface="Franklin Gothic Book" panose="020B0503020102020204" pitchFamily="34" charset="0"/>
                <a:ea typeface="HGｺﾞｼｯｸE" panose="020B0909000000000000" pitchFamily="49" charset="-128"/>
              </a:defRPr>
            </a:lvl1pPr>
          </a:lstStyle>
          <a:p>
            <a:pPr>
              <a:defRPr/>
            </a:pPr>
            <a:fld id="{F421B02B-56D6-4227-9C50-DED18CBFA99B}" type="slidenum">
              <a:rPr lang="ja-JP" altLang="en-US"/>
              <a:pPr>
                <a:defRPr/>
              </a:pPr>
              <a:t>‹#›</a:t>
            </a:fld>
            <a:endParaRPr lang="ja-JP" altLang="en-US"/>
          </a:p>
        </p:txBody>
      </p:sp>
      <p:sp>
        <p:nvSpPr>
          <p:cNvPr id="10" name="タイトル プレースホルダ 9">
            <a:extLst>
              <a:ext uri="{FF2B5EF4-FFF2-40B4-BE49-F238E27FC236}">
                <a16:creationId xmlns:a16="http://schemas.microsoft.com/office/drawing/2014/main" id="{54F174FE-1629-0AE5-0D57-18E0E924AD1F}"/>
              </a:ext>
            </a:extLst>
          </p:cNvPr>
          <p:cNvSpPr>
            <a:spLocks noGrp="1"/>
          </p:cNvSpPr>
          <p:nvPr>
            <p:ph type="title"/>
          </p:nvPr>
        </p:nvSpPr>
        <p:spPr>
          <a:xfrm>
            <a:off x="304800" y="457200"/>
            <a:ext cx="8686800" cy="838200"/>
          </a:xfrm>
          <a:prstGeom prst="rect">
            <a:avLst/>
          </a:prstGeom>
        </p:spPr>
        <p:txBody>
          <a:bodyPr vert="horz" anchor="ctr">
            <a:normAutofit/>
          </a:bodyPr>
          <a:lstStyle/>
          <a:p>
            <a:r>
              <a:rPr lang="ja-JP" altLang="en-US"/>
              <a:t>マスタ タイトルの書式設定</a:t>
            </a:r>
            <a:endParaRPr lang="en-US"/>
          </a:p>
        </p:txBody>
      </p:sp>
      <p:sp>
        <p:nvSpPr>
          <p:cNvPr id="9" name="直線コネクタ 8">
            <a:extLst>
              <a:ext uri="{FF2B5EF4-FFF2-40B4-BE49-F238E27FC236}">
                <a16:creationId xmlns:a16="http://schemas.microsoft.com/office/drawing/2014/main" id="{4D3F9AA2-A6C8-5D7C-0ADE-7534703CD2B9}"/>
              </a:ext>
            </a:extLst>
          </p:cNvPr>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fontAlgn="auto" hangingPunct="1">
              <a:spcBef>
                <a:spcPts val="0"/>
              </a:spcBef>
              <a:spcAft>
                <a:spcPts val="0"/>
              </a:spcAft>
              <a:defRPr/>
            </a:pPr>
            <a:endParaRPr kumimoji="0" lang="en-US">
              <a:latin typeface="+mn-lt"/>
              <a:ea typeface="+mn-ea"/>
            </a:endParaRPr>
          </a:p>
        </p:txBody>
      </p:sp>
      <p:sp>
        <p:nvSpPr>
          <p:cNvPr id="12" name="直線コネクタ 11">
            <a:extLst>
              <a:ext uri="{FF2B5EF4-FFF2-40B4-BE49-F238E27FC236}">
                <a16:creationId xmlns:a16="http://schemas.microsoft.com/office/drawing/2014/main" id="{3FF43B4D-DC41-565C-F92E-3F32CD9D2275}"/>
              </a:ext>
            </a:extLst>
          </p:cNvPr>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fontAlgn="auto" hangingPunct="1">
              <a:spcBef>
                <a:spcPts val="0"/>
              </a:spcBef>
              <a:spcAft>
                <a:spcPts val="0"/>
              </a:spcAft>
              <a:defRPr/>
            </a:pPr>
            <a:endParaRPr kumimoji="0" lang="en-US">
              <a:latin typeface="+mn-lt"/>
              <a:ea typeface="+mn-ea"/>
            </a:endParaRPr>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58" r:id="rId4"/>
    <p:sldLayoutId id="2147483964" r:id="rId5"/>
    <p:sldLayoutId id="2147483959" r:id="rId6"/>
    <p:sldLayoutId id="2147483965" r:id="rId7"/>
    <p:sldLayoutId id="2147483966" r:id="rId8"/>
    <p:sldLayoutId id="2147483967" r:id="rId9"/>
    <p:sldLayoutId id="2147483960" r:id="rId10"/>
    <p:sldLayoutId id="2147483968" r:id="rId11"/>
  </p:sldLayoutIdLst>
  <p:txStyles>
    <p:titleStyle>
      <a:lvl1pPr algn="l" rtl="0" eaLnBrk="0" fontAlgn="base" hangingPunct="0">
        <a:spcBef>
          <a:spcPct val="0"/>
        </a:spcBef>
        <a:spcAft>
          <a:spcPct val="0"/>
        </a:spcAft>
        <a:defRPr kumimoji="1"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kumimoji="1" sz="3600">
          <a:solidFill>
            <a:schemeClr val="tx2"/>
          </a:solidFill>
          <a:latin typeface="Franklin Gothic Medium" pitchFamily="34" charset="0"/>
          <a:ea typeface="HG創英角ｺﾞｼｯｸUB" pitchFamily="49" charset="-128"/>
        </a:defRPr>
      </a:lvl2pPr>
      <a:lvl3pPr algn="l" rtl="0" eaLnBrk="0" fontAlgn="base" hangingPunct="0">
        <a:spcBef>
          <a:spcPct val="0"/>
        </a:spcBef>
        <a:spcAft>
          <a:spcPct val="0"/>
        </a:spcAft>
        <a:defRPr kumimoji="1" sz="3600">
          <a:solidFill>
            <a:schemeClr val="tx2"/>
          </a:solidFill>
          <a:latin typeface="Franklin Gothic Medium" pitchFamily="34" charset="0"/>
          <a:ea typeface="HG創英角ｺﾞｼｯｸUB" pitchFamily="49" charset="-128"/>
        </a:defRPr>
      </a:lvl3pPr>
      <a:lvl4pPr algn="l" rtl="0" eaLnBrk="0" fontAlgn="base" hangingPunct="0">
        <a:spcBef>
          <a:spcPct val="0"/>
        </a:spcBef>
        <a:spcAft>
          <a:spcPct val="0"/>
        </a:spcAft>
        <a:defRPr kumimoji="1" sz="3600">
          <a:solidFill>
            <a:schemeClr val="tx2"/>
          </a:solidFill>
          <a:latin typeface="Franklin Gothic Medium" pitchFamily="34" charset="0"/>
          <a:ea typeface="HG創英角ｺﾞｼｯｸUB" pitchFamily="49" charset="-128"/>
        </a:defRPr>
      </a:lvl4pPr>
      <a:lvl5pPr algn="l" rtl="0" eaLnBrk="0" fontAlgn="base" hangingPunct="0">
        <a:spcBef>
          <a:spcPct val="0"/>
        </a:spcBef>
        <a:spcAft>
          <a:spcPct val="0"/>
        </a:spcAft>
        <a:defRPr kumimoji="1" sz="3600">
          <a:solidFill>
            <a:schemeClr val="tx2"/>
          </a:solidFill>
          <a:latin typeface="Franklin Gothic Medium" pitchFamily="34" charset="0"/>
          <a:ea typeface="HG創英角ｺﾞｼｯｸUB" pitchFamily="49" charset="-128"/>
        </a:defRPr>
      </a:lvl5pPr>
      <a:lvl6pPr marL="457200" algn="l" rtl="0" fontAlgn="base">
        <a:spcBef>
          <a:spcPct val="0"/>
        </a:spcBef>
        <a:spcAft>
          <a:spcPct val="0"/>
        </a:spcAft>
        <a:defRPr kumimoji="1" sz="3600">
          <a:solidFill>
            <a:schemeClr val="tx2"/>
          </a:solidFill>
          <a:latin typeface="Franklin Gothic Medium" pitchFamily="34" charset="0"/>
          <a:ea typeface="HG創英角ｺﾞｼｯｸUB" pitchFamily="49" charset="-128"/>
        </a:defRPr>
      </a:lvl6pPr>
      <a:lvl7pPr marL="914400" algn="l" rtl="0" fontAlgn="base">
        <a:spcBef>
          <a:spcPct val="0"/>
        </a:spcBef>
        <a:spcAft>
          <a:spcPct val="0"/>
        </a:spcAft>
        <a:defRPr kumimoji="1" sz="3600">
          <a:solidFill>
            <a:schemeClr val="tx2"/>
          </a:solidFill>
          <a:latin typeface="Franklin Gothic Medium" pitchFamily="34" charset="0"/>
          <a:ea typeface="HG創英角ｺﾞｼｯｸUB" pitchFamily="49" charset="-128"/>
        </a:defRPr>
      </a:lvl7pPr>
      <a:lvl8pPr marL="1371600" algn="l" rtl="0" fontAlgn="base">
        <a:spcBef>
          <a:spcPct val="0"/>
        </a:spcBef>
        <a:spcAft>
          <a:spcPct val="0"/>
        </a:spcAft>
        <a:defRPr kumimoji="1" sz="3600">
          <a:solidFill>
            <a:schemeClr val="tx2"/>
          </a:solidFill>
          <a:latin typeface="Franklin Gothic Medium" pitchFamily="34" charset="0"/>
          <a:ea typeface="HG創英角ｺﾞｼｯｸUB" pitchFamily="49" charset="-128"/>
        </a:defRPr>
      </a:lvl8pPr>
      <a:lvl9pPr marL="1828800" algn="l" rtl="0" fontAlgn="base">
        <a:spcBef>
          <a:spcPct val="0"/>
        </a:spcBef>
        <a:spcAft>
          <a:spcPct val="0"/>
        </a:spcAft>
        <a:defRPr kumimoji="1" sz="3600">
          <a:solidFill>
            <a:schemeClr val="tx2"/>
          </a:solidFill>
          <a:latin typeface="Franklin Gothic Medium" pitchFamily="34" charset="0"/>
          <a:ea typeface="HG創英角ｺﾞｼｯｸUB" pitchFamily="49" charset="-128"/>
        </a:defRPr>
      </a:lvl9pPr>
    </p:titleStyle>
    <p:bodyStyle>
      <a:lvl1pPr marL="342900" indent="-342900" algn="l" rtl="0" eaLnBrk="0" fontAlgn="base" hangingPunct="0">
        <a:spcBef>
          <a:spcPct val="20000"/>
        </a:spcBef>
        <a:spcAft>
          <a:spcPct val="0"/>
        </a:spcAft>
        <a:buClr>
          <a:schemeClr val="accent1"/>
        </a:buClr>
        <a:buSzPct val="70000"/>
        <a:buFont typeface="Wingdings 2" panose="05020102010507070707" pitchFamily="18" charset="2"/>
        <a:buChar char=""/>
        <a:defRPr kumimoji="1"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anose="05020102010507070707" pitchFamily="18" charset="2"/>
        <a:buChar char=""/>
        <a:defRPr kumimoji="1"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anose="05020102010507070707" pitchFamily="18" charset="2"/>
        <a:buChar char=""/>
        <a:defRPr kumimoji="1"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anose="05020102010507070707" pitchFamily="18" charset="2"/>
        <a:buChar char=""/>
        <a:defRPr kumimoji="1"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anose="05020102010507070707" pitchFamily="18" charset="2"/>
        <a:buChar char=""/>
        <a:defRPr kumimoji="1"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1"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1"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1"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1" sz="1400" kern="1200" baseline="0">
          <a:solidFill>
            <a:schemeClr val="tx2"/>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D2AB61-FAA6-84FD-7DDC-250C7CACB940}"/>
              </a:ext>
            </a:extLst>
          </p:cNvPr>
          <p:cNvSpPr>
            <a:spLocks noGrp="1"/>
          </p:cNvSpPr>
          <p:nvPr>
            <p:ph type="title"/>
          </p:nvPr>
        </p:nvSpPr>
        <p:spPr>
          <a:xfrm>
            <a:off x="179512" y="188640"/>
            <a:ext cx="8533456" cy="1584176"/>
          </a:xfrm>
        </p:spPr>
        <p:txBody>
          <a:bodyPr>
            <a:noAutofit/>
          </a:bodyPr>
          <a:lstStyle/>
          <a:p>
            <a:pPr>
              <a:defRPr/>
            </a:pPr>
            <a:r>
              <a:rPr lang="ja-JP" altLang="en-US" dirty="0"/>
              <a:t>身寄りのない方の意思決定支援</a:t>
            </a:r>
            <a:br>
              <a:rPr lang="en-US" altLang="ja-JP" dirty="0"/>
            </a:br>
            <a:r>
              <a:rPr lang="ja-JP" altLang="en-US" sz="2400" dirty="0"/>
              <a:t>～身寄り（娘家族）いるが関係不良のケース～</a:t>
            </a:r>
            <a:r>
              <a:rPr lang="ja-JP" altLang="en-US" dirty="0"/>
              <a:t>　　　　　　　　　　　　</a:t>
            </a:r>
          </a:p>
        </p:txBody>
      </p:sp>
      <p:sp>
        <p:nvSpPr>
          <p:cNvPr id="12291" name="コンテンツ プレースホルダー 2">
            <a:extLst>
              <a:ext uri="{FF2B5EF4-FFF2-40B4-BE49-F238E27FC236}">
                <a16:creationId xmlns:a16="http://schemas.microsoft.com/office/drawing/2014/main" id="{B3A24B24-A356-9E1D-00C9-0CABBBF11785}"/>
              </a:ext>
            </a:extLst>
          </p:cNvPr>
          <p:cNvSpPr>
            <a:spLocks noGrp="1"/>
          </p:cNvSpPr>
          <p:nvPr>
            <p:ph idx="1"/>
          </p:nvPr>
        </p:nvSpPr>
        <p:spPr>
          <a:xfrm>
            <a:off x="323850" y="2492375"/>
            <a:ext cx="8686800" cy="3586163"/>
          </a:xfrm>
        </p:spPr>
        <p:txBody>
          <a:bodyPr/>
          <a:lstStyle/>
          <a:p>
            <a:pPr marL="0" indent="0">
              <a:buFont typeface="Wingdings 2" panose="05020102010507070707" pitchFamily="18" charset="2"/>
              <a:buNone/>
              <a:defRPr/>
            </a:pPr>
            <a:endParaRPr lang="en-US" altLang="ja-JP" dirty="0"/>
          </a:p>
          <a:p>
            <a:pPr>
              <a:defRPr/>
            </a:pPr>
            <a:endParaRPr lang="en-US" altLang="ja-JP" dirty="0"/>
          </a:p>
          <a:p>
            <a:pPr>
              <a:defRPr/>
            </a:pPr>
            <a:endParaRPr lang="en-US" altLang="ja-JP" dirty="0"/>
          </a:p>
          <a:p>
            <a:pPr marL="0" indent="0">
              <a:buFont typeface="Wingdings 2" panose="05020102010507070707" pitchFamily="18" charset="2"/>
              <a:buNone/>
              <a:defRPr/>
            </a:pPr>
            <a:r>
              <a:rPr lang="ja-JP" altLang="en-US" dirty="0"/>
              <a:t>　　　　　　　　</a:t>
            </a:r>
            <a:r>
              <a:rPr lang="ja-JP" altLang="en-US" sz="2800" dirty="0"/>
              <a:t>　　</a:t>
            </a:r>
            <a:endParaRPr lang="en-US" altLang="ja-JP" sz="2800" dirty="0"/>
          </a:p>
          <a:p>
            <a:pPr marL="0" indent="0">
              <a:buFont typeface="Wingdings 2" panose="05020102010507070707" pitchFamily="18" charset="2"/>
              <a:buNone/>
              <a:defRPr/>
            </a:pPr>
            <a:r>
              <a:rPr lang="ja-JP" altLang="en-US" sz="2800" dirty="0"/>
              <a:t>　 　　　　　　　　　</a:t>
            </a:r>
            <a:r>
              <a:rPr lang="ja-JP" altLang="en-US" sz="2700" dirty="0"/>
              <a:t>社会福祉法人　報 徳 会</a:t>
            </a:r>
            <a:endParaRPr lang="en-US" altLang="ja-JP" sz="2700" dirty="0"/>
          </a:p>
          <a:p>
            <a:pPr marL="0" indent="0">
              <a:buFont typeface="Wingdings 2" panose="05020102010507070707" pitchFamily="18" charset="2"/>
              <a:buNone/>
              <a:defRPr/>
            </a:pPr>
            <a:r>
              <a:rPr lang="ja-JP" altLang="en-US" sz="2700" dirty="0"/>
              <a:t>　　　　　　　　　　　黒石在宅介護支援センター</a:t>
            </a:r>
            <a:endParaRPr lang="en-US" altLang="ja-JP" sz="2700" dirty="0"/>
          </a:p>
          <a:p>
            <a:pPr marL="0" indent="0">
              <a:buFont typeface="Wingdings 2" panose="05020102010507070707" pitchFamily="18" charset="2"/>
              <a:buNone/>
              <a:defRPr/>
            </a:pPr>
            <a:r>
              <a:rPr lang="ja-JP" altLang="en-US" sz="2700" dirty="0"/>
              <a:t>　　　　　　　　　　　介護支援専門員　白鳥麻衣子　</a:t>
            </a:r>
            <a:r>
              <a:rPr lang="ja-JP" altLang="en-US" dirty="0"/>
              <a:t>　　　</a:t>
            </a:r>
          </a:p>
        </p:txBody>
      </p:sp>
      <p:pic>
        <p:nvPicPr>
          <p:cNvPr id="12292" name="Picture 4">
            <a:extLst>
              <a:ext uri="{FF2B5EF4-FFF2-40B4-BE49-F238E27FC236}">
                <a16:creationId xmlns:a16="http://schemas.microsoft.com/office/drawing/2014/main" id="{15ACC18E-6230-9B5C-E460-8C36B4B485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4724400"/>
            <a:ext cx="9525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FDA66AB5-4245-A6D1-30F1-D0A3C824FB34}"/>
              </a:ext>
            </a:extLst>
          </p:cNvPr>
          <p:cNvSpPr>
            <a:spLocks noGrp="1"/>
          </p:cNvSpPr>
          <p:nvPr>
            <p:ph type="title"/>
          </p:nvPr>
        </p:nvSpPr>
        <p:spPr>
          <a:xfrm>
            <a:off x="301752" y="457200"/>
            <a:ext cx="8686800" cy="841248"/>
          </a:xfrm>
        </p:spPr>
        <p:txBody>
          <a:bodyPr anchor="ctr">
            <a:normAutofit/>
          </a:bodyPr>
          <a:lstStyle/>
          <a:p>
            <a:pPr eaLnBrk="1" fontAlgn="auto" hangingPunct="1">
              <a:spcAft>
                <a:spcPts val="0"/>
              </a:spcAft>
              <a:defRPr/>
            </a:pPr>
            <a:r>
              <a:rPr lang="ja-JP" altLang="en-US" dirty="0"/>
              <a:t>　社会福祉法人　報徳会</a:t>
            </a:r>
          </a:p>
        </p:txBody>
      </p:sp>
      <p:sp>
        <p:nvSpPr>
          <p:cNvPr id="10" name="コンテンツ プレースホルダ 2">
            <a:extLst>
              <a:ext uri="{FF2B5EF4-FFF2-40B4-BE49-F238E27FC236}">
                <a16:creationId xmlns:a16="http://schemas.microsoft.com/office/drawing/2014/main" id="{D7EBF9A8-C824-8506-4199-83EEBFE72FBE}"/>
              </a:ext>
            </a:extLst>
          </p:cNvPr>
          <p:cNvSpPr>
            <a:spLocks noGrp="1"/>
          </p:cNvSpPr>
          <p:nvPr>
            <p:ph sz="half" idx="1"/>
          </p:nvPr>
        </p:nvSpPr>
        <p:spPr>
          <a:xfrm>
            <a:off x="304800" y="1600200"/>
            <a:ext cx="8443664" cy="1180728"/>
          </a:xfrm>
        </p:spPr>
        <p:txBody>
          <a:bodyPr wrap="square" anchor="t">
            <a:noAutofit/>
          </a:bodyPr>
          <a:lstStyle/>
          <a:p>
            <a:pPr eaLnBrk="1" hangingPunct="1">
              <a:buFont typeface="Wingdings 2" panose="05020102010507070707" pitchFamily="18" charset="2"/>
              <a:buNone/>
            </a:pPr>
            <a:r>
              <a:rPr lang="ja-JP" altLang="en-US" dirty="0"/>
              <a:t>　　</a:t>
            </a:r>
            <a:r>
              <a:rPr lang="ja-JP" altLang="en-US" sz="3600" b="1" dirty="0"/>
              <a:t>ご静聴ありがとうございました</a:t>
            </a:r>
            <a:endParaRPr lang="en-US" altLang="ja-JP" sz="7600" b="1" dirty="0"/>
          </a:p>
          <a:p>
            <a:pPr eaLnBrk="1" hangingPunct="1">
              <a:buFont typeface="Wingdings 2" panose="05020102010507070707" pitchFamily="18" charset="2"/>
              <a:buNone/>
            </a:pPr>
            <a:endParaRPr lang="en-US" altLang="ja-JP" sz="7600" dirty="0"/>
          </a:p>
          <a:p>
            <a:pPr eaLnBrk="1" hangingPunct="1">
              <a:buFont typeface="Wingdings 2" panose="05020102010507070707" pitchFamily="18" charset="2"/>
              <a:buNone/>
            </a:pPr>
            <a:endParaRPr lang="en-US" altLang="ja-JP" dirty="0"/>
          </a:p>
          <a:p>
            <a:pPr eaLnBrk="1" hangingPunct="1">
              <a:buFont typeface="Wingdings 2" panose="05020102010507070707" pitchFamily="18" charset="2"/>
              <a:buNone/>
            </a:pPr>
            <a:endParaRPr lang="en-US" altLang="ja-JP" dirty="0"/>
          </a:p>
          <a:p>
            <a:pPr eaLnBrk="1" hangingPunct="1">
              <a:buFont typeface="Wingdings 2" panose="05020102010507070707" pitchFamily="18" charset="2"/>
              <a:buNone/>
            </a:pPr>
            <a:r>
              <a:rPr lang="ja-JP" altLang="en-US" dirty="0"/>
              <a:t>　　　　　　</a:t>
            </a:r>
          </a:p>
        </p:txBody>
      </p:sp>
      <p:pic>
        <p:nvPicPr>
          <p:cNvPr id="2" name="図 1">
            <a:extLst>
              <a:ext uri="{FF2B5EF4-FFF2-40B4-BE49-F238E27FC236}">
                <a16:creationId xmlns:a16="http://schemas.microsoft.com/office/drawing/2014/main" id="{E5709C5B-379C-4F70-887F-CDF3E0D9D8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504" r="14544"/>
          <a:stretch/>
        </p:blipFill>
        <p:spPr>
          <a:xfrm>
            <a:off x="5364088" y="2564904"/>
            <a:ext cx="3096344" cy="4005256"/>
          </a:xfrm>
          <a:prstGeom prst="rect">
            <a:avLst/>
          </a:prstGeom>
          <a:noFill/>
        </p:spPr>
      </p:pic>
      <p:pic>
        <p:nvPicPr>
          <p:cNvPr id="12" name="図 11">
            <a:extLst>
              <a:ext uri="{FF2B5EF4-FFF2-40B4-BE49-F238E27FC236}">
                <a16:creationId xmlns:a16="http://schemas.microsoft.com/office/drawing/2014/main" id="{101D8DDA-3A7F-3881-2F6B-837C1040C46B}"/>
              </a:ext>
            </a:extLst>
          </p:cNvPr>
          <p:cNvPicPr>
            <a:picLocks noChangeAspect="1"/>
          </p:cNvPicPr>
          <p:nvPr/>
        </p:nvPicPr>
        <p:blipFill>
          <a:blip r:embed="rId3"/>
          <a:stretch>
            <a:fillRect/>
          </a:stretch>
        </p:blipFill>
        <p:spPr>
          <a:xfrm>
            <a:off x="306296" y="3710194"/>
            <a:ext cx="3905664" cy="2814054"/>
          </a:xfrm>
          <a:prstGeom prst="rect">
            <a:avLst/>
          </a:prstGeom>
        </p:spPr>
      </p:pic>
    </p:spTree>
    <p:extLst>
      <p:ext uri="{BB962C8B-B14F-4D97-AF65-F5344CB8AC3E}">
        <p14:creationId xmlns:p14="http://schemas.microsoft.com/office/powerpoint/2010/main" val="2059447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6">
            <a:extLst>
              <a:ext uri="{FF2B5EF4-FFF2-40B4-BE49-F238E27FC236}">
                <a16:creationId xmlns:a16="http://schemas.microsoft.com/office/drawing/2014/main" id="{3C432EEF-847B-41F5-8D66-2A5DA5A571A4}"/>
              </a:ext>
            </a:extLst>
          </p:cNvPr>
          <p:cNvPicPr>
            <a:picLocks noGrp="1" noChangeAspect="1"/>
          </p:cNvPicPr>
          <p:nvPr>
            <p:ph idx="1"/>
          </p:nvPr>
        </p:nvPicPr>
        <p:blipFill>
          <a:blip r:embed="rId2"/>
          <a:stretch>
            <a:fillRect/>
          </a:stretch>
        </p:blipFill>
        <p:spPr>
          <a:xfrm>
            <a:off x="5220072" y="4424940"/>
            <a:ext cx="3888432" cy="2388436"/>
          </a:xfrm>
          <a:prstGeom prst="rect">
            <a:avLst/>
          </a:prstGeom>
        </p:spPr>
      </p:pic>
      <p:sp>
        <p:nvSpPr>
          <p:cNvPr id="2" name="タイトル 1">
            <a:extLst>
              <a:ext uri="{FF2B5EF4-FFF2-40B4-BE49-F238E27FC236}">
                <a16:creationId xmlns:a16="http://schemas.microsoft.com/office/drawing/2014/main" id="{135B0C48-3464-BD57-4654-7800B93A6693}"/>
              </a:ext>
            </a:extLst>
          </p:cNvPr>
          <p:cNvSpPr>
            <a:spLocks noGrp="1"/>
          </p:cNvSpPr>
          <p:nvPr>
            <p:ph type="title"/>
          </p:nvPr>
        </p:nvSpPr>
        <p:spPr/>
        <p:txBody>
          <a:bodyPr/>
          <a:lstStyle/>
          <a:p>
            <a:r>
              <a:rPr kumimoji="1" lang="ja-JP" altLang="en-US" dirty="0"/>
              <a:t>＜事業所紹介＞</a:t>
            </a:r>
          </a:p>
        </p:txBody>
      </p:sp>
      <p:sp>
        <p:nvSpPr>
          <p:cNvPr id="8" name="テキスト ボックス 7">
            <a:extLst>
              <a:ext uri="{FF2B5EF4-FFF2-40B4-BE49-F238E27FC236}">
                <a16:creationId xmlns:a16="http://schemas.microsoft.com/office/drawing/2014/main" id="{11286DB9-D6C3-9187-53CF-B9F55B265937}"/>
              </a:ext>
            </a:extLst>
          </p:cNvPr>
          <p:cNvSpPr txBox="1"/>
          <p:nvPr/>
        </p:nvSpPr>
        <p:spPr>
          <a:xfrm>
            <a:off x="107504" y="1196752"/>
            <a:ext cx="8859837" cy="101566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spAutoFit/>
          </a:bodyPr>
          <a:lstStyle/>
          <a:p>
            <a:pPr>
              <a:defRPr/>
            </a:pPr>
            <a:r>
              <a:rPr lang="ja-JP" altLang="en-US" sz="2000" b="1" dirty="0">
                <a:solidFill>
                  <a:srgbClr val="FF0000"/>
                </a:solidFill>
              </a:rPr>
              <a:t>社会福祉法人報徳会　経営理念</a:t>
            </a:r>
            <a:endParaRPr lang="en-US" altLang="ja-JP" sz="2000" b="1" dirty="0">
              <a:solidFill>
                <a:srgbClr val="FF0000"/>
              </a:solidFill>
            </a:endParaRPr>
          </a:p>
          <a:p>
            <a:pPr>
              <a:defRPr/>
            </a:pPr>
            <a:r>
              <a:rPr lang="ja-JP" altLang="en-US" sz="2000" b="1" dirty="0"/>
              <a:t>　心の中に心を持ち、人に心を運び心を伝え、</a:t>
            </a:r>
            <a:endParaRPr lang="en-US" altLang="ja-JP" sz="2000" b="1" dirty="0"/>
          </a:p>
          <a:p>
            <a:pPr>
              <a:defRPr/>
            </a:pPr>
            <a:r>
              <a:rPr lang="ja-JP" altLang="en-US" sz="2000" b="1" dirty="0"/>
              <a:t>　　　　　　　　　五つのわ（和・輪・我・笑・話）の調和を図る</a:t>
            </a:r>
          </a:p>
        </p:txBody>
      </p:sp>
      <p:sp>
        <p:nvSpPr>
          <p:cNvPr id="9" name="テキスト ボックス 8">
            <a:extLst>
              <a:ext uri="{FF2B5EF4-FFF2-40B4-BE49-F238E27FC236}">
                <a16:creationId xmlns:a16="http://schemas.microsoft.com/office/drawing/2014/main" id="{2C77748F-9BAB-ADA2-BEFF-4D8C761821F3}"/>
              </a:ext>
            </a:extLst>
          </p:cNvPr>
          <p:cNvSpPr txBox="1"/>
          <p:nvPr/>
        </p:nvSpPr>
        <p:spPr>
          <a:xfrm>
            <a:off x="107504" y="2085816"/>
            <a:ext cx="9108504" cy="163121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ja-JP" altLang="en-US" sz="2000" b="1" dirty="0">
                <a:solidFill>
                  <a:srgbClr val="FF0000"/>
                </a:solidFill>
              </a:rPr>
              <a:t>併設事業所</a:t>
            </a:r>
            <a:endParaRPr lang="en-US" altLang="ja-JP" sz="2000" b="1" dirty="0">
              <a:solidFill>
                <a:srgbClr val="FF0000"/>
              </a:solidFill>
            </a:endParaRPr>
          </a:p>
          <a:p>
            <a:pPr>
              <a:defRPr/>
            </a:pPr>
            <a:r>
              <a:rPr lang="ja-JP" altLang="en-US" sz="2000" b="1" dirty="0"/>
              <a:t>　黒石特別養護老人ホーム</a:t>
            </a:r>
            <a:r>
              <a:rPr lang="ja-JP" altLang="en-US" sz="1600" b="1" dirty="0"/>
              <a:t>（施設入所・短期入所）</a:t>
            </a:r>
            <a:endParaRPr lang="en-US" altLang="ja-JP" sz="1600" b="1" dirty="0"/>
          </a:p>
          <a:p>
            <a:pPr>
              <a:defRPr/>
            </a:pPr>
            <a:r>
              <a:rPr lang="ja-JP" altLang="en-US" sz="2000" b="1" dirty="0"/>
              <a:t>　黒石デイサービスセンター</a:t>
            </a:r>
            <a:r>
              <a:rPr lang="ja-JP" altLang="en-US" sz="1600" b="1" dirty="0"/>
              <a:t>（通所介護・訪問介護）</a:t>
            </a:r>
            <a:endParaRPr lang="en-US" altLang="ja-JP" sz="1600" b="1" dirty="0"/>
          </a:p>
          <a:p>
            <a:pPr>
              <a:defRPr/>
            </a:pPr>
            <a:r>
              <a:rPr lang="ja-JP" altLang="en-US" sz="2000" b="1" dirty="0"/>
              <a:t>　黒石ケアサポートセンター</a:t>
            </a:r>
            <a:r>
              <a:rPr lang="ja-JP" altLang="en-US" sz="1600" b="1" dirty="0"/>
              <a:t>（認知症対応型共同生活介護）（小規模多機能型居宅介護）</a:t>
            </a:r>
            <a:endParaRPr lang="en-US" altLang="ja-JP" sz="1600" b="1" dirty="0"/>
          </a:p>
          <a:p>
            <a:pPr>
              <a:defRPr/>
            </a:pPr>
            <a:r>
              <a:rPr lang="ja-JP" altLang="en-US" sz="2000" b="1" dirty="0"/>
              <a:t>　養護老人ホーム景楓荘</a:t>
            </a:r>
            <a:r>
              <a:rPr lang="ja-JP" altLang="en-US" sz="1600" b="1" dirty="0"/>
              <a:t>（措置入所　外部特定　契約入所）</a:t>
            </a:r>
          </a:p>
        </p:txBody>
      </p:sp>
      <p:sp>
        <p:nvSpPr>
          <p:cNvPr id="10" name="テキスト ボックス 9">
            <a:extLst>
              <a:ext uri="{FF2B5EF4-FFF2-40B4-BE49-F238E27FC236}">
                <a16:creationId xmlns:a16="http://schemas.microsoft.com/office/drawing/2014/main" id="{F2E3AEF1-648C-4D11-4A3E-6CD59EC2196A}"/>
              </a:ext>
            </a:extLst>
          </p:cNvPr>
          <p:cNvSpPr txBox="1"/>
          <p:nvPr/>
        </p:nvSpPr>
        <p:spPr>
          <a:xfrm>
            <a:off x="150688" y="3662455"/>
            <a:ext cx="5357416" cy="351096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ja-JP" altLang="en-US" sz="2000" b="1" dirty="0">
                <a:solidFill>
                  <a:srgbClr val="FF0000"/>
                </a:solidFill>
              </a:rPr>
              <a:t>黒石市　地域性</a:t>
            </a:r>
            <a:endParaRPr lang="en-US" altLang="ja-JP" sz="2000" b="1" dirty="0">
              <a:solidFill>
                <a:srgbClr val="FF0000"/>
              </a:solidFill>
            </a:endParaRPr>
          </a:p>
          <a:p>
            <a:pPr>
              <a:defRPr/>
            </a:pPr>
            <a:r>
              <a:rPr lang="ja-JP" altLang="en-US" sz="2000" b="1" dirty="0"/>
              <a:t>　人口　</a:t>
            </a:r>
            <a:r>
              <a:rPr lang="en-US" altLang="ja-JP" sz="2000" b="1" dirty="0"/>
              <a:t>31,187</a:t>
            </a:r>
            <a:r>
              <a:rPr lang="ja-JP" altLang="en-US" sz="2000" b="1" dirty="0"/>
              <a:t>人　世帯数</a:t>
            </a:r>
            <a:r>
              <a:rPr lang="en-US" altLang="ja-JP" sz="2000" b="1" dirty="0"/>
              <a:t>14,009</a:t>
            </a:r>
            <a:r>
              <a:rPr lang="ja-JP" altLang="en-US" sz="2000" b="1" dirty="0"/>
              <a:t>世帯</a:t>
            </a:r>
            <a:endParaRPr lang="en-US" altLang="ja-JP" sz="2000" b="1" dirty="0"/>
          </a:p>
          <a:p>
            <a:pPr>
              <a:defRPr/>
            </a:pPr>
            <a:r>
              <a:rPr lang="ja-JP" altLang="en-US" sz="2000" b="1" dirty="0"/>
              <a:t>　　　　　　　　　（</a:t>
            </a:r>
            <a:r>
              <a:rPr lang="en-US" altLang="ja-JP" sz="2000" b="1" dirty="0"/>
              <a:t>2023</a:t>
            </a:r>
            <a:r>
              <a:rPr lang="ja-JP" altLang="en-US" sz="2000" b="1" dirty="0"/>
              <a:t>年９月末現在）</a:t>
            </a:r>
            <a:endParaRPr lang="en-US" altLang="ja-JP" sz="2000" b="1" dirty="0"/>
          </a:p>
          <a:p>
            <a:pPr>
              <a:defRPr/>
            </a:pPr>
            <a:r>
              <a:rPr lang="ja-JP" altLang="en-US" sz="2000" b="1" dirty="0"/>
              <a:t>　高齢者　全体の</a:t>
            </a:r>
            <a:r>
              <a:rPr lang="en-US" altLang="ja-JP" sz="2000" b="1" dirty="0"/>
              <a:t>30</a:t>
            </a:r>
            <a:r>
              <a:rPr lang="ja-JP" altLang="en-US" sz="2000" b="1" dirty="0"/>
              <a:t>％以上</a:t>
            </a:r>
            <a:endParaRPr lang="en-US" altLang="ja-JP" sz="2000" b="1" dirty="0"/>
          </a:p>
          <a:p>
            <a:pPr>
              <a:defRPr/>
            </a:pPr>
            <a:r>
              <a:rPr lang="ja-JP" altLang="en-US" sz="2000" b="1" dirty="0"/>
              <a:t>　　（単身世帯４％　高齢者世帯</a:t>
            </a:r>
            <a:r>
              <a:rPr lang="en-US" altLang="ja-JP" sz="2000" b="1" dirty="0"/>
              <a:t>3.75</a:t>
            </a:r>
            <a:r>
              <a:rPr lang="ja-JP" altLang="en-US" sz="2000" b="1" dirty="0"/>
              <a:t>％）</a:t>
            </a:r>
            <a:endParaRPr lang="en-US" altLang="ja-JP" sz="2000" b="1" dirty="0"/>
          </a:p>
          <a:p>
            <a:pPr>
              <a:defRPr/>
            </a:pPr>
            <a:r>
              <a:rPr lang="ja-JP" altLang="en-US" sz="2000" b="1" dirty="0"/>
              <a:t>　過疎化進行中</a:t>
            </a:r>
            <a:endParaRPr lang="en-US" altLang="ja-JP" sz="2000" b="1" dirty="0"/>
          </a:p>
          <a:p>
            <a:pPr>
              <a:defRPr/>
            </a:pPr>
            <a:r>
              <a:rPr lang="ja-JP" altLang="en-US" sz="2000" b="1" dirty="0"/>
              <a:t>　豊かな自然に恵まれ、四季折々の風情が</a:t>
            </a:r>
            <a:endParaRPr lang="en-US" altLang="ja-JP" sz="2000" b="1" dirty="0"/>
          </a:p>
          <a:p>
            <a:pPr>
              <a:defRPr/>
            </a:pPr>
            <a:r>
              <a:rPr lang="ja-JP" altLang="en-US" sz="2000" b="1" dirty="0"/>
              <a:t>楽しめる地域である。</a:t>
            </a:r>
            <a:endParaRPr lang="en-US" altLang="ja-JP" sz="2000" b="1" dirty="0"/>
          </a:p>
          <a:p>
            <a:pPr>
              <a:defRPr/>
            </a:pPr>
            <a:r>
              <a:rPr lang="ja-JP" altLang="en-US" sz="2000" b="1" dirty="0"/>
              <a:t>　</a:t>
            </a:r>
            <a:r>
              <a:rPr lang="en-US" altLang="ja-JP" sz="2000" b="1" dirty="0"/>
              <a:t>2023</a:t>
            </a:r>
            <a:r>
              <a:rPr lang="ja-JP" altLang="en-US" sz="2000" b="1" dirty="0"/>
              <a:t>年中野もみじ山が紅葉夜景スポット日本一に選ばれました。</a:t>
            </a:r>
            <a:endParaRPr lang="en-US" altLang="ja-JP" sz="2000" b="1" dirty="0"/>
          </a:p>
          <a:p>
            <a:pPr>
              <a:defRPr/>
            </a:pPr>
            <a:endParaRPr lang="en-US" altLang="ja-JP" sz="2215" b="1" dirty="0"/>
          </a:p>
        </p:txBody>
      </p:sp>
    </p:spTree>
    <p:extLst>
      <p:ext uri="{BB962C8B-B14F-4D97-AF65-F5344CB8AC3E}">
        <p14:creationId xmlns:p14="http://schemas.microsoft.com/office/powerpoint/2010/main" val="57334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a:extLst>
              <a:ext uri="{FF2B5EF4-FFF2-40B4-BE49-F238E27FC236}">
                <a16:creationId xmlns:a16="http://schemas.microsoft.com/office/drawing/2014/main" id="{F686C9B1-E878-AAAB-F86B-2916AD1C4953}"/>
              </a:ext>
            </a:extLst>
          </p:cNvPr>
          <p:cNvSpPr>
            <a:spLocks noGrp="1"/>
          </p:cNvSpPr>
          <p:nvPr>
            <p:ph idx="1"/>
          </p:nvPr>
        </p:nvSpPr>
        <p:spPr>
          <a:xfrm>
            <a:off x="179388" y="1341438"/>
            <a:ext cx="8785225" cy="5516562"/>
          </a:xfrm>
        </p:spPr>
        <p:txBody>
          <a:bodyPr>
            <a:normAutofit fontScale="25000" lnSpcReduction="20000"/>
          </a:bodyPr>
          <a:lstStyle/>
          <a:p>
            <a:pPr eaLnBrk="1" fontAlgn="auto" hangingPunct="1">
              <a:spcAft>
                <a:spcPts val="0"/>
              </a:spcAft>
              <a:buFont typeface="Wingdings 2"/>
              <a:buNone/>
              <a:defRPr/>
            </a:pPr>
            <a:r>
              <a:rPr lang="ja-JP" altLang="en-US" sz="9600" dirty="0">
                <a:solidFill>
                  <a:srgbClr val="0070C0"/>
                </a:solidFill>
              </a:rPr>
              <a:t>事例概要</a:t>
            </a:r>
            <a:endParaRPr lang="en-US" altLang="ja-JP" sz="9600" dirty="0">
              <a:solidFill>
                <a:srgbClr val="0070C0"/>
              </a:solidFill>
            </a:endParaRPr>
          </a:p>
          <a:p>
            <a:pPr eaLnBrk="1" fontAlgn="auto" hangingPunct="1">
              <a:spcAft>
                <a:spcPts val="0"/>
              </a:spcAft>
              <a:buFont typeface="Wingdings 2"/>
              <a:buNone/>
              <a:defRPr/>
            </a:pPr>
            <a:r>
              <a:rPr lang="ja-JP" altLang="en-US" sz="9600" dirty="0"/>
              <a:t>・Ｆ・Ｋ氏：８７歳　女性　要介護２　生活保護受給</a:t>
            </a:r>
            <a:endParaRPr lang="en-US" altLang="ja-JP" sz="9600" dirty="0"/>
          </a:p>
          <a:p>
            <a:pPr eaLnBrk="1" fontAlgn="auto" hangingPunct="1">
              <a:spcAft>
                <a:spcPts val="0"/>
              </a:spcAft>
              <a:buFont typeface="Wingdings 2"/>
              <a:buNone/>
              <a:defRPr/>
            </a:pPr>
            <a:r>
              <a:rPr lang="ja-JP" altLang="en-US" sz="9600" dirty="0"/>
              <a:t>・独居（夫</a:t>
            </a:r>
            <a:r>
              <a:rPr lang="en-US" altLang="ja-JP" sz="9600" dirty="0"/>
              <a:t>20</a:t>
            </a:r>
            <a:r>
              <a:rPr lang="ja-JP" altLang="en-US" sz="9600" dirty="0"/>
              <a:t>年前他界）</a:t>
            </a:r>
            <a:endParaRPr lang="en-US" altLang="ja-JP" sz="9600" dirty="0"/>
          </a:p>
          <a:p>
            <a:pPr eaLnBrk="1" fontAlgn="auto" hangingPunct="1">
              <a:spcAft>
                <a:spcPts val="0"/>
              </a:spcAft>
              <a:buFont typeface="Wingdings 2"/>
              <a:buNone/>
              <a:defRPr/>
            </a:pPr>
            <a:r>
              <a:rPr lang="ja-JP" altLang="en-US" sz="9600" dirty="0">
                <a:solidFill>
                  <a:srgbClr val="0070C0"/>
                </a:solidFill>
              </a:rPr>
              <a:t>現病と既往歴</a:t>
            </a:r>
            <a:endParaRPr lang="en-US" altLang="ja-JP" sz="9600" dirty="0">
              <a:solidFill>
                <a:srgbClr val="0070C0"/>
              </a:solidFill>
            </a:endParaRPr>
          </a:p>
          <a:p>
            <a:pPr eaLnBrk="1" fontAlgn="auto" hangingPunct="1">
              <a:spcAft>
                <a:spcPts val="0"/>
              </a:spcAft>
              <a:buFont typeface="Wingdings 2"/>
              <a:buNone/>
              <a:defRPr/>
            </a:pPr>
            <a:r>
              <a:rPr lang="ja-JP" altLang="en-US" sz="9600" dirty="0"/>
              <a:t>　圧迫骨折</a:t>
            </a:r>
            <a:r>
              <a:rPr lang="en-US" altLang="ja-JP" sz="9600" dirty="0"/>
              <a:t>/</a:t>
            </a:r>
            <a:r>
              <a:rPr lang="ja-JP" altLang="en-US" sz="9600" dirty="0"/>
              <a:t>右大腿部転子部骨折</a:t>
            </a:r>
            <a:r>
              <a:rPr lang="en-US" altLang="ja-JP" sz="9600" dirty="0"/>
              <a:t>/</a:t>
            </a:r>
            <a:r>
              <a:rPr lang="ja-JP" altLang="en-US" sz="9600" dirty="0"/>
              <a:t>腰部脊柱管狭窄症 </a:t>
            </a:r>
            <a:r>
              <a:rPr lang="en-US" altLang="ja-JP" sz="9600" dirty="0"/>
              <a:t>/</a:t>
            </a:r>
            <a:r>
              <a:rPr lang="ja-JP" altLang="en-US" sz="9600" dirty="0"/>
              <a:t>火傷潰瘍</a:t>
            </a:r>
            <a:endParaRPr lang="en-US" altLang="ja-JP" sz="9600" dirty="0"/>
          </a:p>
          <a:p>
            <a:pPr eaLnBrk="1" fontAlgn="auto" hangingPunct="1">
              <a:spcAft>
                <a:spcPts val="0"/>
              </a:spcAft>
              <a:buFont typeface="Wingdings 2"/>
              <a:buNone/>
              <a:defRPr/>
            </a:pPr>
            <a:r>
              <a:rPr lang="ja-JP" altLang="en-US" sz="9600" dirty="0"/>
              <a:t>　骨粗鬆症</a:t>
            </a:r>
            <a:r>
              <a:rPr lang="en-US" altLang="ja-JP" sz="9600" dirty="0"/>
              <a:t>/</a:t>
            </a:r>
            <a:r>
              <a:rPr lang="ja-JP" altLang="en-US" sz="9600" dirty="0"/>
              <a:t>自律神経失調症</a:t>
            </a:r>
            <a:r>
              <a:rPr lang="en-US" altLang="ja-JP" sz="9600" dirty="0"/>
              <a:t>/</a:t>
            </a:r>
            <a:r>
              <a:rPr lang="ja-JP" altLang="en-US" sz="9600" dirty="0"/>
              <a:t>高血圧症</a:t>
            </a:r>
            <a:r>
              <a:rPr lang="en-US" altLang="ja-JP" sz="9600" dirty="0"/>
              <a:t>/</a:t>
            </a:r>
            <a:r>
              <a:rPr lang="ja-JP" altLang="en-US" sz="9600" dirty="0"/>
              <a:t>めまい症</a:t>
            </a:r>
            <a:r>
              <a:rPr lang="en-US" altLang="ja-JP" sz="9600" dirty="0"/>
              <a:t>/</a:t>
            </a:r>
            <a:r>
              <a:rPr lang="ja-JP" altLang="en-US" sz="9600" dirty="0"/>
              <a:t>急性胆嚢炎</a:t>
            </a:r>
            <a:endParaRPr lang="en-US" altLang="ja-JP" sz="9600" dirty="0"/>
          </a:p>
          <a:p>
            <a:pPr eaLnBrk="1" fontAlgn="auto" hangingPunct="1">
              <a:spcAft>
                <a:spcPts val="0"/>
              </a:spcAft>
              <a:buFont typeface="Wingdings 2"/>
              <a:buNone/>
              <a:defRPr/>
            </a:pPr>
            <a:r>
              <a:rPr lang="ja-JP" altLang="en-US" sz="9600" dirty="0">
                <a:solidFill>
                  <a:srgbClr val="0070C0"/>
                </a:solidFill>
              </a:rPr>
              <a:t>障害自立度：</a:t>
            </a:r>
            <a:r>
              <a:rPr lang="ja-JP" altLang="en-US" sz="9600" dirty="0"/>
              <a:t>Ｊ２　</a:t>
            </a:r>
            <a:r>
              <a:rPr lang="ja-JP" altLang="en-US" sz="9600" dirty="0">
                <a:solidFill>
                  <a:srgbClr val="0070C0"/>
                </a:solidFill>
              </a:rPr>
              <a:t>認知症自立度：</a:t>
            </a:r>
            <a:r>
              <a:rPr lang="en-US" altLang="ja-JP" sz="9600" dirty="0"/>
              <a:t>Ⅰ</a:t>
            </a:r>
          </a:p>
          <a:p>
            <a:pPr eaLnBrk="1" fontAlgn="auto" hangingPunct="1">
              <a:spcAft>
                <a:spcPts val="0"/>
              </a:spcAft>
              <a:buFont typeface="Wingdings 2"/>
              <a:buNone/>
              <a:defRPr/>
            </a:pPr>
            <a:r>
              <a:rPr lang="ja-JP" altLang="en-US" sz="9600" dirty="0">
                <a:solidFill>
                  <a:srgbClr val="0070C0"/>
                </a:solidFill>
              </a:rPr>
              <a:t>ＡＤＬ</a:t>
            </a:r>
            <a:endParaRPr lang="en-US" altLang="ja-JP" sz="9600" dirty="0">
              <a:solidFill>
                <a:srgbClr val="0070C0"/>
              </a:solidFill>
            </a:endParaRPr>
          </a:p>
          <a:p>
            <a:pPr eaLnBrk="1" fontAlgn="auto" hangingPunct="1">
              <a:spcAft>
                <a:spcPts val="0"/>
              </a:spcAft>
              <a:buFont typeface="Wingdings 2"/>
              <a:buNone/>
              <a:defRPr/>
            </a:pPr>
            <a:r>
              <a:rPr lang="ja-JP" altLang="en-US" sz="9600" dirty="0"/>
              <a:t>　移動：自宅内はゆっくり掴まりどうにか独歩、屋外はシルバーカー歩行</a:t>
            </a:r>
            <a:endParaRPr lang="en-US" altLang="ja-JP" sz="9600" dirty="0"/>
          </a:p>
          <a:p>
            <a:pPr eaLnBrk="1" fontAlgn="auto" hangingPunct="1">
              <a:spcAft>
                <a:spcPts val="0"/>
              </a:spcAft>
              <a:buFont typeface="Wingdings 2"/>
              <a:buNone/>
              <a:defRPr/>
            </a:pPr>
            <a:r>
              <a:rPr lang="ja-JP" altLang="en-US" sz="9600" dirty="0">
                <a:solidFill>
                  <a:srgbClr val="0070C0"/>
                </a:solidFill>
              </a:rPr>
              <a:t>ＩＡＤＬ</a:t>
            </a:r>
            <a:endParaRPr lang="en-US" altLang="ja-JP" sz="9600" dirty="0">
              <a:solidFill>
                <a:srgbClr val="0070C0"/>
              </a:solidFill>
            </a:endParaRPr>
          </a:p>
          <a:p>
            <a:pPr eaLnBrk="1" fontAlgn="auto" hangingPunct="1">
              <a:spcAft>
                <a:spcPts val="0"/>
              </a:spcAft>
              <a:buFont typeface="Wingdings 2"/>
              <a:buNone/>
              <a:defRPr/>
            </a:pPr>
            <a:r>
              <a:rPr lang="ja-JP" altLang="en-US" sz="9600" dirty="0"/>
              <a:t>　掃除：物を片付ける程度、じゅうたんは茶褐色、自己流。</a:t>
            </a:r>
            <a:endParaRPr lang="en-US" altLang="ja-JP" sz="9600" dirty="0"/>
          </a:p>
          <a:p>
            <a:pPr eaLnBrk="1" fontAlgn="auto" hangingPunct="1">
              <a:spcAft>
                <a:spcPts val="0"/>
              </a:spcAft>
              <a:buFont typeface="Wingdings 2"/>
              <a:buNone/>
              <a:defRPr/>
            </a:pPr>
            <a:r>
              <a:rPr lang="ja-JP" altLang="en-US" sz="9600" dirty="0"/>
              <a:t>　買物：荷物を持っての移動が困難、一部支援。</a:t>
            </a:r>
            <a:endParaRPr lang="en-US" altLang="ja-JP" sz="9600" dirty="0"/>
          </a:p>
          <a:p>
            <a:pPr eaLnBrk="1" fontAlgn="auto" hangingPunct="1">
              <a:spcAft>
                <a:spcPts val="0"/>
              </a:spcAft>
              <a:buFont typeface="Wingdings 2"/>
              <a:buNone/>
              <a:defRPr/>
            </a:pPr>
            <a:r>
              <a:rPr lang="ja-JP" altLang="en-US" sz="9600" dirty="0"/>
              <a:t>　通院：訪問介護の乗降介助で通院支援実施中。</a:t>
            </a:r>
            <a:endParaRPr lang="en-US" altLang="ja-JP" sz="9600" dirty="0"/>
          </a:p>
          <a:p>
            <a:pPr eaLnBrk="1" fontAlgn="auto" hangingPunct="1">
              <a:spcAft>
                <a:spcPts val="0"/>
              </a:spcAft>
              <a:buFont typeface="Wingdings 2"/>
              <a:buNone/>
              <a:defRPr/>
            </a:pPr>
            <a:r>
              <a:rPr lang="ja-JP" altLang="en-US" sz="9600" dirty="0"/>
              <a:t>　金銭管理：自己管理、保護費と年金支給日の認識あり。</a:t>
            </a:r>
            <a:endParaRPr lang="en-US" altLang="ja-JP" sz="9600" dirty="0"/>
          </a:p>
        </p:txBody>
      </p:sp>
      <p:sp>
        <p:nvSpPr>
          <p:cNvPr id="4" name="タイトル 3">
            <a:extLst>
              <a:ext uri="{FF2B5EF4-FFF2-40B4-BE49-F238E27FC236}">
                <a16:creationId xmlns:a16="http://schemas.microsoft.com/office/drawing/2014/main" id="{31DE880D-EB16-69BC-0E74-AF47290C4DD9}"/>
              </a:ext>
            </a:extLst>
          </p:cNvPr>
          <p:cNvSpPr>
            <a:spLocks noGrp="1"/>
          </p:cNvSpPr>
          <p:nvPr>
            <p:ph type="title"/>
          </p:nvPr>
        </p:nvSpPr>
        <p:spPr>
          <a:xfrm>
            <a:off x="304800" y="260648"/>
            <a:ext cx="8686800" cy="838200"/>
          </a:xfrm>
        </p:spPr>
        <p:txBody>
          <a:bodyPr/>
          <a:lstStyle/>
          <a:p>
            <a:pPr>
              <a:defRPr/>
            </a:pPr>
            <a:r>
              <a:rPr lang="ja-JP" altLang="en-US" dirty="0"/>
              <a:t>＜事例紹介１＞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a:extLst>
              <a:ext uri="{FF2B5EF4-FFF2-40B4-BE49-F238E27FC236}">
                <a16:creationId xmlns:a16="http://schemas.microsoft.com/office/drawing/2014/main" id="{85DBA4E7-C7BB-ACC3-5D15-62FCCE54CD82}"/>
              </a:ext>
            </a:extLst>
          </p:cNvPr>
          <p:cNvSpPr>
            <a:spLocks noGrp="1"/>
          </p:cNvSpPr>
          <p:nvPr>
            <p:ph idx="1"/>
          </p:nvPr>
        </p:nvSpPr>
        <p:spPr>
          <a:xfrm>
            <a:off x="179388" y="1196975"/>
            <a:ext cx="8812212" cy="5661025"/>
          </a:xfrm>
        </p:spPr>
        <p:txBody>
          <a:bodyPr>
            <a:normAutofit fontScale="25000" lnSpcReduction="20000"/>
          </a:bodyPr>
          <a:lstStyle/>
          <a:p>
            <a:pPr eaLnBrk="1" fontAlgn="auto" hangingPunct="1">
              <a:spcAft>
                <a:spcPts val="0"/>
              </a:spcAft>
              <a:buFont typeface="Wingdings 2"/>
              <a:buNone/>
              <a:defRPr/>
            </a:pPr>
            <a:r>
              <a:rPr lang="ja-JP" altLang="en-US" sz="9600" dirty="0">
                <a:solidFill>
                  <a:srgbClr val="0070C0"/>
                </a:solidFill>
              </a:rPr>
              <a:t>性格など</a:t>
            </a:r>
            <a:endParaRPr lang="en-US" altLang="ja-JP" sz="9600" dirty="0">
              <a:solidFill>
                <a:srgbClr val="0070C0"/>
              </a:solidFill>
            </a:endParaRPr>
          </a:p>
          <a:p>
            <a:pPr eaLnBrk="1" fontAlgn="auto" hangingPunct="1">
              <a:spcAft>
                <a:spcPts val="0"/>
              </a:spcAft>
              <a:buFont typeface="Wingdings 2" panose="05020102010507070707" pitchFamily="18" charset="2"/>
              <a:buNone/>
              <a:defRPr/>
            </a:pPr>
            <a:r>
              <a:rPr lang="ja-JP" altLang="en-US" sz="9600" dirty="0"/>
              <a:t>・読み書き苦手。　</a:t>
            </a:r>
            <a:endParaRPr lang="en-US" altLang="ja-JP" sz="9600" dirty="0"/>
          </a:p>
          <a:p>
            <a:pPr eaLnBrk="1" fontAlgn="auto" hangingPunct="1">
              <a:spcAft>
                <a:spcPts val="0"/>
              </a:spcAft>
              <a:buFont typeface="Wingdings 2" panose="05020102010507070707" pitchFamily="18" charset="2"/>
              <a:buNone/>
              <a:defRPr/>
            </a:pPr>
            <a:r>
              <a:rPr lang="ja-JP" altLang="en-US" sz="9600" dirty="0"/>
              <a:t>・電話はできる、意思疎通可能でＳＯＳも発する、民生委員に頼ることも理解している。</a:t>
            </a:r>
            <a:endParaRPr lang="en-US" altLang="ja-JP" sz="9600" dirty="0"/>
          </a:p>
          <a:p>
            <a:pPr eaLnBrk="1" fontAlgn="auto" hangingPunct="1">
              <a:spcAft>
                <a:spcPts val="0"/>
              </a:spcAft>
              <a:buFont typeface="Wingdings 2" panose="05020102010507070707" pitchFamily="18" charset="2"/>
              <a:buNone/>
              <a:defRPr/>
            </a:pPr>
            <a:r>
              <a:rPr lang="ja-JP" altLang="en-US" sz="9600" dirty="0"/>
              <a:t>・物盗られ妄想あり、行動に起こす（警察や近隣者や民生委員、関わる全ての人に訴える）。</a:t>
            </a:r>
            <a:endParaRPr lang="en-US" altLang="ja-JP" sz="9600" dirty="0"/>
          </a:p>
          <a:p>
            <a:pPr eaLnBrk="1" fontAlgn="auto" hangingPunct="1">
              <a:spcAft>
                <a:spcPts val="0"/>
              </a:spcAft>
              <a:buFont typeface="Wingdings 2" panose="05020102010507070707" pitchFamily="18" charset="2"/>
              <a:buNone/>
              <a:defRPr/>
            </a:pPr>
            <a:r>
              <a:rPr lang="ja-JP" altLang="en-US" sz="9600" dirty="0"/>
              <a:t>・意に添わないと興奮、逆切れ傾向、都合よい作話傾向</a:t>
            </a:r>
            <a:endParaRPr lang="en-US" altLang="ja-JP" sz="9600" dirty="0"/>
          </a:p>
          <a:p>
            <a:pPr eaLnBrk="1" fontAlgn="auto" hangingPunct="1">
              <a:spcAft>
                <a:spcPts val="0"/>
              </a:spcAft>
              <a:buFont typeface="Wingdings 2" panose="05020102010507070707" pitchFamily="18" charset="2"/>
              <a:buNone/>
              <a:defRPr/>
            </a:pPr>
            <a:endParaRPr lang="en-US" altLang="ja-JP" sz="9600" dirty="0"/>
          </a:p>
          <a:p>
            <a:pPr eaLnBrk="1" fontAlgn="auto" hangingPunct="1">
              <a:spcAft>
                <a:spcPts val="0"/>
              </a:spcAft>
              <a:buFont typeface="Wingdings 2"/>
              <a:buNone/>
              <a:defRPr/>
            </a:pPr>
            <a:r>
              <a:rPr lang="ja-JP" altLang="en-US" sz="9600" dirty="0">
                <a:solidFill>
                  <a:srgbClr val="0070C0"/>
                </a:solidFill>
              </a:rPr>
              <a:t>生活歴と親族状況</a:t>
            </a:r>
            <a:endParaRPr lang="en-US" altLang="ja-JP" sz="9600" dirty="0">
              <a:solidFill>
                <a:srgbClr val="0070C0"/>
              </a:solidFill>
            </a:endParaRPr>
          </a:p>
          <a:p>
            <a:pPr eaLnBrk="1" fontAlgn="auto" hangingPunct="1">
              <a:spcAft>
                <a:spcPts val="0"/>
              </a:spcAft>
              <a:buFont typeface="Wingdings 2"/>
              <a:buNone/>
              <a:defRPr/>
            </a:pPr>
            <a:r>
              <a:rPr lang="ja-JP" altLang="en-US" sz="9600" dirty="0"/>
              <a:t>・結婚し</a:t>
            </a:r>
            <a:r>
              <a:rPr lang="en-US" altLang="ja-JP" sz="9600" dirty="0"/>
              <a:t>1</a:t>
            </a:r>
            <a:r>
              <a:rPr lang="ja-JP" altLang="en-US" sz="9600" dirty="0"/>
              <a:t>女をもうける。夫とともに畑作業の手伝い等をしながら生計を立てるも、生活保護受給となる。夫を介護し、</a:t>
            </a:r>
            <a:endParaRPr lang="en-US" altLang="ja-JP" sz="9600" dirty="0"/>
          </a:p>
          <a:p>
            <a:pPr eaLnBrk="1" fontAlgn="auto" hangingPunct="1">
              <a:spcAft>
                <a:spcPts val="0"/>
              </a:spcAft>
              <a:buFont typeface="Wingdings 2"/>
              <a:buNone/>
              <a:defRPr/>
            </a:pPr>
            <a:r>
              <a:rPr lang="ja-JP" altLang="en-US" sz="9600" dirty="0"/>
              <a:t>　Ｈ</a:t>
            </a:r>
            <a:r>
              <a:rPr lang="en-US" altLang="ja-JP" sz="9600" dirty="0"/>
              <a:t>16</a:t>
            </a:r>
            <a:r>
              <a:rPr lang="ja-JP" altLang="en-US" sz="9600" dirty="0"/>
              <a:t>年に夫が永眠し独居となる。もともと近隣者とは折り合いが悪く、民生委員が仲介となり地域生活を続けてきた。</a:t>
            </a:r>
            <a:endParaRPr lang="en-US" altLang="ja-JP" sz="9600" dirty="0"/>
          </a:p>
          <a:p>
            <a:pPr eaLnBrk="1" fontAlgn="auto" hangingPunct="1">
              <a:spcAft>
                <a:spcPts val="0"/>
              </a:spcAft>
              <a:buFont typeface="Wingdings 2"/>
              <a:buNone/>
              <a:defRPr/>
            </a:pPr>
            <a:r>
              <a:rPr lang="ja-JP" altLang="en-US" sz="9600" dirty="0"/>
              <a:t>　一人娘家族が支援者であるが、支援を受けることは普段はない。入退院時に限る。</a:t>
            </a:r>
            <a:endParaRPr lang="en-US" altLang="ja-JP" sz="9600" dirty="0"/>
          </a:p>
        </p:txBody>
      </p:sp>
      <p:sp>
        <p:nvSpPr>
          <p:cNvPr id="4" name="タイトル 3">
            <a:extLst>
              <a:ext uri="{FF2B5EF4-FFF2-40B4-BE49-F238E27FC236}">
                <a16:creationId xmlns:a16="http://schemas.microsoft.com/office/drawing/2014/main" id="{E78C6A11-4344-FAEB-4800-67899FA48B58}"/>
              </a:ext>
            </a:extLst>
          </p:cNvPr>
          <p:cNvSpPr>
            <a:spLocks noGrp="1"/>
          </p:cNvSpPr>
          <p:nvPr>
            <p:ph type="title"/>
          </p:nvPr>
        </p:nvSpPr>
        <p:spPr>
          <a:xfrm>
            <a:off x="304800" y="260648"/>
            <a:ext cx="8686800" cy="838200"/>
          </a:xfrm>
        </p:spPr>
        <p:txBody>
          <a:bodyPr/>
          <a:lstStyle/>
          <a:p>
            <a:pPr>
              <a:defRPr/>
            </a:pPr>
            <a:r>
              <a:rPr lang="ja-JP" altLang="en-US" dirty="0"/>
              <a:t>＜事例紹介２＞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コンテンツ プレースホルダ 2">
            <a:extLst>
              <a:ext uri="{FF2B5EF4-FFF2-40B4-BE49-F238E27FC236}">
                <a16:creationId xmlns:a16="http://schemas.microsoft.com/office/drawing/2014/main" id="{0B29D1BF-F7DE-432F-0CBD-462D86B38D9B}"/>
              </a:ext>
            </a:extLst>
          </p:cNvPr>
          <p:cNvSpPr>
            <a:spLocks noGrp="1"/>
          </p:cNvSpPr>
          <p:nvPr>
            <p:ph idx="1"/>
          </p:nvPr>
        </p:nvSpPr>
        <p:spPr>
          <a:xfrm>
            <a:off x="152400" y="1268413"/>
            <a:ext cx="8858250" cy="5589587"/>
          </a:xfrm>
        </p:spPr>
        <p:txBody>
          <a:bodyPr/>
          <a:lstStyle/>
          <a:p>
            <a:pPr eaLnBrk="1" hangingPunct="1">
              <a:buFont typeface="Wingdings 2" panose="05020102010507070707" pitchFamily="18" charset="2"/>
              <a:buNone/>
            </a:pPr>
            <a:r>
              <a:rPr lang="ja-JP" altLang="en-US" sz="2400" dirty="0"/>
              <a:t>・右大腿骨転子部骨折や急性胆嚢炎などの入院機会があり、その際に、必要な手続きを娘の夫に働きかける。渋々応じてもらったが、家族は「行政がすべてやってほしい」「関わりたくない」と言い切る。本人も娘家族を引き合いに出したくないと思っている。</a:t>
            </a:r>
            <a:endParaRPr lang="en-US" altLang="ja-JP" sz="2400" dirty="0"/>
          </a:p>
          <a:p>
            <a:pPr eaLnBrk="1" hangingPunct="1">
              <a:buFont typeface="Wingdings 2" panose="05020102010507070707" pitchFamily="18" charset="2"/>
              <a:buNone/>
            </a:pPr>
            <a:r>
              <a:rPr lang="ja-JP" altLang="en-US" sz="2400" dirty="0"/>
              <a:t>・身体状況不良で施設入所したが、他利用者さんの一言でご立腹、自分で強引に帰宅、自宅鍵をバールで破壊しそのまま退所。</a:t>
            </a:r>
            <a:endParaRPr lang="en-US" altLang="ja-JP" sz="2400" dirty="0"/>
          </a:p>
          <a:p>
            <a:pPr eaLnBrk="1" hangingPunct="1">
              <a:buFont typeface="Wingdings 2" panose="05020102010507070707" pitchFamily="18" charset="2"/>
              <a:buNone/>
            </a:pPr>
            <a:r>
              <a:rPr lang="ja-JP" altLang="en-US" sz="2400" dirty="0"/>
              <a:t>・地域ケア会議開催（生活保護、地域包括支援センター、娘夫、民生委員、ケアマネ事業所、入所施設相談員）し、見守りケースとなった。</a:t>
            </a:r>
            <a:endParaRPr lang="en-US" altLang="ja-JP" sz="2400" dirty="0"/>
          </a:p>
          <a:p>
            <a:pPr eaLnBrk="1" hangingPunct="1">
              <a:buFont typeface="Wingdings 2" panose="05020102010507070707" pitchFamily="18" charset="2"/>
              <a:buNone/>
            </a:pPr>
            <a:r>
              <a:rPr lang="ja-JP" altLang="en-US" sz="2400" dirty="0"/>
              <a:t>・９か月後、「役所で風呂に入りに行け」と言われたとケアマネ事業所へサービスの利用相談に来所。関わりの再開。</a:t>
            </a:r>
            <a:endParaRPr lang="en-US" altLang="ja-JP" sz="2400" dirty="0"/>
          </a:p>
          <a:p>
            <a:pPr eaLnBrk="1" hangingPunct="1">
              <a:buFont typeface="Wingdings 2" panose="05020102010507070707" pitchFamily="18" charset="2"/>
              <a:buNone/>
            </a:pPr>
            <a:endParaRPr lang="en-US" altLang="ja-JP" sz="2400" dirty="0"/>
          </a:p>
        </p:txBody>
      </p:sp>
      <p:sp>
        <p:nvSpPr>
          <p:cNvPr id="4" name="タイトル 3">
            <a:extLst>
              <a:ext uri="{FF2B5EF4-FFF2-40B4-BE49-F238E27FC236}">
                <a16:creationId xmlns:a16="http://schemas.microsoft.com/office/drawing/2014/main" id="{74CFDAC5-1F03-6AC0-8A4C-2B175AA92E25}"/>
              </a:ext>
            </a:extLst>
          </p:cNvPr>
          <p:cNvSpPr>
            <a:spLocks noGrp="1"/>
          </p:cNvSpPr>
          <p:nvPr>
            <p:ph type="title"/>
          </p:nvPr>
        </p:nvSpPr>
        <p:spPr>
          <a:xfrm>
            <a:off x="304800" y="286544"/>
            <a:ext cx="8686800" cy="838200"/>
          </a:xfrm>
        </p:spPr>
        <p:txBody>
          <a:bodyPr/>
          <a:lstStyle/>
          <a:p>
            <a:pPr>
              <a:defRPr/>
            </a:pPr>
            <a:r>
              <a:rPr lang="ja-JP" altLang="en-US" dirty="0"/>
              <a:t>＜支援の経過＞</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コンテンツ プレースホルダ 2">
            <a:extLst>
              <a:ext uri="{FF2B5EF4-FFF2-40B4-BE49-F238E27FC236}">
                <a16:creationId xmlns:a16="http://schemas.microsoft.com/office/drawing/2014/main" id="{0E73C202-E954-DCDD-4E64-3538545DDD71}"/>
              </a:ext>
            </a:extLst>
          </p:cNvPr>
          <p:cNvSpPr>
            <a:spLocks noGrp="1"/>
          </p:cNvSpPr>
          <p:nvPr>
            <p:ph idx="1"/>
          </p:nvPr>
        </p:nvSpPr>
        <p:spPr>
          <a:xfrm>
            <a:off x="107950" y="1223963"/>
            <a:ext cx="8883650" cy="5589587"/>
          </a:xfrm>
        </p:spPr>
        <p:txBody>
          <a:bodyPr/>
          <a:lstStyle/>
          <a:p>
            <a:pPr eaLnBrk="1" hangingPunct="1">
              <a:buFont typeface="Wingdings 2" panose="05020102010507070707" pitchFamily="18" charset="2"/>
              <a:buNone/>
            </a:pPr>
            <a:r>
              <a:rPr lang="ja-JP" altLang="en-US" sz="2400" dirty="0"/>
              <a:t>・福祉サービスを現在も利用継続。</a:t>
            </a:r>
            <a:endParaRPr lang="en-US" altLang="ja-JP" sz="2400" dirty="0"/>
          </a:p>
          <a:p>
            <a:pPr eaLnBrk="1" hangingPunct="1">
              <a:buFont typeface="Wingdings 2" panose="05020102010507070707" pitchFamily="18" charset="2"/>
              <a:buNone/>
            </a:pPr>
            <a:r>
              <a:rPr lang="ja-JP" altLang="en-US" sz="2400" dirty="0"/>
              <a:t>　（通所介護、通院</a:t>
            </a:r>
            <a:r>
              <a:rPr lang="en-US" altLang="ja-JP" sz="2400" dirty="0"/>
              <a:t>/</a:t>
            </a:r>
            <a:r>
              <a:rPr lang="ja-JP" altLang="en-US" sz="2400" dirty="0"/>
              <a:t>買物乗降支援、配食サービス）</a:t>
            </a:r>
            <a:endParaRPr lang="en-US" altLang="ja-JP" sz="2400" dirty="0"/>
          </a:p>
          <a:p>
            <a:pPr eaLnBrk="1" hangingPunct="1">
              <a:buFont typeface="Wingdings 2" panose="05020102010507070707" pitchFamily="18" charset="2"/>
              <a:buNone/>
            </a:pPr>
            <a:r>
              <a:rPr lang="ja-JP" altLang="en-US" sz="2400" dirty="0"/>
              <a:t>・民生委員、ほのぼの協力員の定期訪問あり。</a:t>
            </a:r>
            <a:endParaRPr lang="en-US" altLang="ja-JP" sz="2400" dirty="0"/>
          </a:p>
          <a:p>
            <a:pPr eaLnBrk="1" hangingPunct="1">
              <a:buFont typeface="Wingdings 2" panose="05020102010507070707" pitchFamily="18" charset="2"/>
              <a:buNone/>
            </a:pPr>
            <a:r>
              <a:rPr lang="ja-JP" altLang="en-US" sz="2400" dirty="0"/>
              <a:t>・本人自ら郵便物を持参して、内容説明や代筆等の支援を求める。</a:t>
            </a:r>
            <a:endParaRPr lang="en-US" altLang="ja-JP" sz="2400" dirty="0"/>
          </a:p>
          <a:p>
            <a:pPr eaLnBrk="1" hangingPunct="1">
              <a:buFont typeface="Wingdings 2" panose="05020102010507070707" pitchFamily="18" charset="2"/>
              <a:buNone/>
            </a:pPr>
            <a:r>
              <a:rPr lang="ja-JP" altLang="en-US" sz="2400" dirty="0"/>
              <a:t>・内容をわかりやすく説明、必要機関への問い合わせや窓口申請などの支援実施。</a:t>
            </a:r>
            <a:endParaRPr lang="en-US" altLang="ja-JP" sz="2400" dirty="0"/>
          </a:p>
          <a:p>
            <a:pPr eaLnBrk="1" hangingPunct="1">
              <a:buFont typeface="Wingdings 2" panose="05020102010507070707" pitchFamily="18" charset="2"/>
              <a:buNone/>
            </a:pPr>
            <a:r>
              <a:rPr lang="ja-JP" altLang="en-US" sz="2400" dirty="0"/>
              <a:t>・支援を「要らない」、「やめる」と感情的に言い張ることがあるため、本人の生活が壊れることが心配なことを伝え、</a:t>
            </a:r>
            <a:endParaRPr lang="en-US" altLang="ja-JP" sz="2400" dirty="0"/>
          </a:p>
          <a:p>
            <a:pPr eaLnBrk="1" hangingPunct="1">
              <a:buFont typeface="Wingdings 2" panose="05020102010507070707" pitchFamily="18" charset="2"/>
              <a:buNone/>
            </a:pPr>
            <a:r>
              <a:rPr lang="ja-JP" altLang="en-US" sz="2400" dirty="0"/>
              <a:t>　助言、時には強く注意する関わりを行っている。</a:t>
            </a:r>
            <a:endParaRPr lang="en-US" altLang="ja-JP" sz="2400" dirty="0"/>
          </a:p>
          <a:p>
            <a:pPr eaLnBrk="1" hangingPunct="1">
              <a:buFont typeface="Wingdings 2" panose="05020102010507070707" pitchFamily="18" charset="2"/>
              <a:buNone/>
            </a:pPr>
            <a:r>
              <a:rPr lang="ja-JP" altLang="en-US" sz="2400" dirty="0"/>
              <a:t>・入院や動けなくなったらなどを問い、返事は「大丈夫だね」とはぐらかすが、先を見据えて考える機会をもっている。</a:t>
            </a:r>
            <a:endParaRPr lang="en-US" altLang="ja-JP" sz="2400" dirty="0"/>
          </a:p>
        </p:txBody>
      </p:sp>
      <p:sp>
        <p:nvSpPr>
          <p:cNvPr id="4" name="タイトル 3">
            <a:extLst>
              <a:ext uri="{FF2B5EF4-FFF2-40B4-BE49-F238E27FC236}">
                <a16:creationId xmlns:a16="http://schemas.microsoft.com/office/drawing/2014/main" id="{3EC5E37B-8E90-6BAE-D7C4-3B3BC86FEC05}"/>
              </a:ext>
            </a:extLst>
          </p:cNvPr>
          <p:cNvSpPr>
            <a:spLocks noGrp="1"/>
          </p:cNvSpPr>
          <p:nvPr>
            <p:ph type="title"/>
          </p:nvPr>
        </p:nvSpPr>
        <p:spPr>
          <a:xfrm>
            <a:off x="304800" y="332656"/>
            <a:ext cx="8686800" cy="838200"/>
          </a:xfrm>
        </p:spPr>
        <p:txBody>
          <a:bodyPr/>
          <a:lstStyle/>
          <a:p>
            <a:pPr>
              <a:defRPr/>
            </a:pPr>
            <a:r>
              <a:rPr lang="ja-JP" altLang="en-US" dirty="0"/>
              <a:t>＜支援の現状＞</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C49E10-F1BB-9DB6-E696-2D6CD0DEBDE7}"/>
              </a:ext>
            </a:extLst>
          </p:cNvPr>
          <p:cNvSpPr>
            <a:spLocks noGrp="1"/>
          </p:cNvSpPr>
          <p:nvPr>
            <p:ph type="title"/>
          </p:nvPr>
        </p:nvSpPr>
        <p:spPr>
          <a:xfrm>
            <a:off x="323528" y="764704"/>
            <a:ext cx="8686800" cy="504056"/>
          </a:xfrm>
        </p:spPr>
        <p:txBody>
          <a:bodyPr>
            <a:noAutofit/>
          </a:bodyPr>
          <a:lstStyle/>
          <a:p>
            <a:pPr>
              <a:defRPr/>
            </a:pPr>
            <a:r>
              <a:rPr lang="ja-JP" altLang="en-US" dirty="0"/>
              <a:t>＜意思決定支援が必要な根拠＞</a:t>
            </a:r>
            <a:br>
              <a:rPr lang="en-US" altLang="ja-JP" dirty="0"/>
            </a:br>
            <a:endParaRPr lang="ja-JP" altLang="en-US" dirty="0"/>
          </a:p>
        </p:txBody>
      </p:sp>
      <p:sp>
        <p:nvSpPr>
          <p:cNvPr id="20483" name="コンテンツ プレースホルダー 2">
            <a:extLst>
              <a:ext uri="{FF2B5EF4-FFF2-40B4-BE49-F238E27FC236}">
                <a16:creationId xmlns:a16="http://schemas.microsoft.com/office/drawing/2014/main" id="{D9CB521C-E17F-0DB1-492C-FFAF19F15D30}"/>
              </a:ext>
            </a:extLst>
          </p:cNvPr>
          <p:cNvSpPr>
            <a:spLocks noGrp="1"/>
          </p:cNvSpPr>
          <p:nvPr>
            <p:ph idx="1"/>
          </p:nvPr>
        </p:nvSpPr>
        <p:spPr>
          <a:xfrm>
            <a:off x="133350" y="1196975"/>
            <a:ext cx="8877300" cy="5661025"/>
          </a:xfrm>
        </p:spPr>
        <p:txBody>
          <a:bodyPr/>
          <a:lstStyle/>
          <a:p>
            <a:pPr marL="0" indent="0">
              <a:buFont typeface="Wingdings 2" panose="05020102010507070707" pitchFamily="18" charset="2"/>
              <a:buNone/>
              <a:defRPr/>
            </a:pPr>
            <a:r>
              <a:rPr lang="ja-JP" altLang="en-US" sz="2400" dirty="0"/>
              <a:t>・親族がいるが拒絶状態に近い　関係性が不良</a:t>
            </a:r>
            <a:endParaRPr lang="en-US" altLang="ja-JP" sz="2400" dirty="0"/>
          </a:p>
          <a:p>
            <a:pPr marL="0" indent="0">
              <a:buFont typeface="Wingdings 2" panose="05020102010507070707" pitchFamily="18" charset="2"/>
              <a:buNone/>
              <a:defRPr/>
            </a:pPr>
            <a:r>
              <a:rPr lang="ja-JP" altLang="en-US" sz="2400" dirty="0"/>
              <a:t>・地域生活において、周囲に言いがかりをつける、物盗られ</a:t>
            </a:r>
            <a:endParaRPr lang="en-US" altLang="ja-JP" sz="2400" dirty="0"/>
          </a:p>
          <a:p>
            <a:pPr marL="0" indent="0">
              <a:buFont typeface="Wingdings 2" panose="05020102010507070707" pitchFamily="18" charset="2"/>
              <a:buNone/>
              <a:defRPr/>
            </a:pPr>
            <a:r>
              <a:rPr lang="ja-JP" altLang="en-US" sz="2400" dirty="0"/>
              <a:t>　妄想などから孤立状態</a:t>
            </a:r>
            <a:endParaRPr lang="en-US" altLang="ja-JP" sz="2400" dirty="0"/>
          </a:p>
          <a:p>
            <a:pPr marL="0" indent="0">
              <a:buFont typeface="Wingdings 2" panose="05020102010507070707" pitchFamily="18" charset="2"/>
              <a:buNone/>
              <a:defRPr/>
            </a:pPr>
            <a:r>
              <a:rPr lang="ja-JP" altLang="en-US" sz="2400" dirty="0"/>
              <a:t>・読み書きが苦手で、内容のわかりやすい説明がないと物事の　</a:t>
            </a:r>
            <a:endParaRPr lang="en-US" altLang="ja-JP" sz="2400" dirty="0"/>
          </a:p>
          <a:p>
            <a:pPr marL="0" indent="0">
              <a:buFont typeface="Wingdings 2" panose="05020102010507070707" pitchFamily="18" charset="2"/>
              <a:buNone/>
              <a:defRPr/>
            </a:pPr>
            <a:r>
              <a:rPr lang="ja-JP" altLang="en-US" sz="2400" dirty="0"/>
              <a:t>　決定が難しい。</a:t>
            </a:r>
            <a:endParaRPr lang="en-US" altLang="ja-JP" sz="2400" dirty="0"/>
          </a:p>
          <a:p>
            <a:pPr eaLnBrk="1" hangingPunct="1">
              <a:buFont typeface="Wingdings 2" panose="05020102010507070707" pitchFamily="18" charset="2"/>
              <a:buNone/>
              <a:defRPr/>
            </a:pPr>
            <a:r>
              <a:rPr lang="ja-JP" altLang="en-US" sz="2400" dirty="0"/>
              <a:t>・第三者との関わりで何とか意思決定できているが、感情的に決定したり、後先を考えない言動がある。</a:t>
            </a:r>
            <a:endParaRPr lang="en-US" altLang="ja-JP" sz="2400" dirty="0"/>
          </a:p>
          <a:p>
            <a:pPr eaLnBrk="1" hangingPunct="1">
              <a:buFont typeface="Wingdings 2" panose="05020102010507070707" pitchFamily="18" charset="2"/>
              <a:buNone/>
              <a:defRPr/>
            </a:pPr>
            <a:r>
              <a:rPr lang="ja-JP" altLang="en-US" sz="2400" dirty="0"/>
              <a:t>・本人自身が最低限度の生活を壊すリスクがある。感情に任せた選択により、自分自身を危険にさらす可能性が高い。</a:t>
            </a:r>
            <a:endParaRPr lang="en-US" altLang="ja-JP"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647DF5-4B2E-0DC1-4EE1-E9315320E02F}"/>
              </a:ext>
            </a:extLst>
          </p:cNvPr>
          <p:cNvSpPr>
            <a:spLocks noGrp="1"/>
          </p:cNvSpPr>
          <p:nvPr>
            <p:ph type="title"/>
          </p:nvPr>
        </p:nvSpPr>
        <p:spPr>
          <a:xfrm>
            <a:off x="349696" y="358552"/>
            <a:ext cx="8686800" cy="838200"/>
          </a:xfrm>
        </p:spPr>
        <p:txBody>
          <a:bodyPr>
            <a:normAutofit fontScale="90000"/>
          </a:bodyPr>
          <a:lstStyle/>
          <a:p>
            <a:pPr eaLnBrk="1" fontAlgn="auto" hangingPunct="1">
              <a:spcAft>
                <a:spcPts val="0"/>
              </a:spcAft>
              <a:defRPr/>
            </a:pPr>
            <a:r>
              <a:rPr lang="en-US" altLang="ja-JP" dirty="0"/>
              <a:t>          </a:t>
            </a:r>
            <a:br>
              <a:rPr lang="en-US" altLang="ja-JP" dirty="0"/>
            </a:br>
            <a:br>
              <a:rPr lang="en-US" altLang="ja-JP" dirty="0"/>
            </a:br>
            <a:r>
              <a:rPr lang="ja-JP" altLang="en-US" sz="4000" dirty="0"/>
              <a:t>＜意思決定支援のプロセスから考える＞</a:t>
            </a:r>
            <a:br>
              <a:rPr lang="en-US" altLang="ja-JP" sz="4000" dirty="0"/>
            </a:br>
            <a:br>
              <a:rPr lang="en-US" altLang="ja-JP" sz="4000" dirty="0"/>
            </a:br>
            <a:endParaRPr lang="ja-JP" altLang="en-US" sz="4000" dirty="0"/>
          </a:p>
        </p:txBody>
      </p:sp>
      <p:sp>
        <p:nvSpPr>
          <p:cNvPr id="26627" name="コンテンツ プレースホルダ 2">
            <a:extLst>
              <a:ext uri="{FF2B5EF4-FFF2-40B4-BE49-F238E27FC236}">
                <a16:creationId xmlns:a16="http://schemas.microsoft.com/office/drawing/2014/main" id="{556B91A9-755E-5DF4-C0AA-824281BBDEEC}"/>
              </a:ext>
            </a:extLst>
          </p:cNvPr>
          <p:cNvSpPr>
            <a:spLocks noGrp="1"/>
          </p:cNvSpPr>
          <p:nvPr>
            <p:ph idx="1"/>
          </p:nvPr>
        </p:nvSpPr>
        <p:spPr>
          <a:xfrm>
            <a:off x="133350" y="1196975"/>
            <a:ext cx="8902700" cy="5661025"/>
          </a:xfrm>
        </p:spPr>
        <p:txBody>
          <a:bodyPr/>
          <a:lstStyle/>
          <a:p>
            <a:pPr eaLnBrk="1" hangingPunct="1">
              <a:buFont typeface="Wingdings 2" panose="05020102010507070707" pitchFamily="18" charset="2"/>
              <a:buNone/>
            </a:pPr>
            <a:r>
              <a:rPr lang="ja-JP" altLang="en-US" sz="2400" dirty="0">
                <a:solidFill>
                  <a:srgbClr val="00B0F0"/>
                </a:solidFill>
              </a:rPr>
              <a:t>～認知症の人の日常生活・社会生活における意思決定支援</a:t>
            </a:r>
            <a:endParaRPr lang="en-US" altLang="ja-JP" sz="2400" dirty="0">
              <a:solidFill>
                <a:srgbClr val="00B0F0"/>
              </a:solidFill>
            </a:endParaRPr>
          </a:p>
          <a:p>
            <a:pPr eaLnBrk="1" hangingPunct="1">
              <a:buFont typeface="Wingdings 2" panose="05020102010507070707" pitchFamily="18" charset="2"/>
              <a:buNone/>
            </a:pPr>
            <a:r>
              <a:rPr lang="ja-JP" altLang="en-US" sz="2400" dirty="0">
                <a:solidFill>
                  <a:srgbClr val="00B0F0"/>
                </a:solidFill>
              </a:rPr>
              <a:t>　　　　　　　　　　　　　　　　ガイドラインから考える～</a:t>
            </a:r>
            <a:endParaRPr lang="en-US" altLang="ja-JP" sz="2400" dirty="0">
              <a:solidFill>
                <a:srgbClr val="00B0F0"/>
              </a:solidFill>
            </a:endParaRPr>
          </a:p>
          <a:p>
            <a:pPr eaLnBrk="1" hangingPunct="1">
              <a:buFont typeface="Wingdings 2" panose="05020102010507070707" pitchFamily="18" charset="2"/>
              <a:buNone/>
            </a:pPr>
            <a:r>
              <a:rPr lang="ja-JP" altLang="en-US" sz="2400" dirty="0"/>
              <a:t>　①意思形成支援：本人の意思を</a:t>
            </a:r>
            <a:r>
              <a:rPr lang="ja-JP" altLang="en-US" sz="2400" dirty="0">
                <a:solidFill>
                  <a:srgbClr val="FF0000"/>
                </a:solidFill>
              </a:rPr>
              <a:t>形成</a:t>
            </a:r>
            <a:r>
              <a:rPr lang="ja-JP" altLang="en-US" sz="2400" dirty="0"/>
              <a:t>することの支援</a:t>
            </a:r>
            <a:endParaRPr lang="en-US" altLang="ja-JP" sz="2400" dirty="0"/>
          </a:p>
          <a:p>
            <a:pPr eaLnBrk="1" hangingPunct="1">
              <a:buFont typeface="Wingdings 2" panose="05020102010507070707" pitchFamily="18" charset="2"/>
              <a:buNone/>
            </a:pPr>
            <a:r>
              <a:rPr lang="ja-JP" altLang="en-US" sz="2400" dirty="0"/>
              <a:t>　②意思表明支援：本人が意思を</a:t>
            </a:r>
            <a:r>
              <a:rPr lang="ja-JP" altLang="en-US" sz="2400" dirty="0">
                <a:solidFill>
                  <a:srgbClr val="FF0000"/>
                </a:solidFill>
              </a:rPr>
              <a:t>表明</a:t>
            </a:r>
            <a:r>
              <a:rPr lang="ja-JP" altLang="en-US" sz="2400" dirty="0"/>
              <a:t>することを支援</a:t>
            </a:r>
            <a:endParaRPr lang="en-US" altLang="ja-JP" sz="2400" dirty="0"/>
          </a:p>
          <a:p>
            <a:pPr eaLnBrk="1" hangingPunct="1">
              <a:buFont typeface="Wingdings 2" panose="05020102010507070707" pitchFamily="18" charset="2"/>
              <a:buNone/>
            </a:pPr>
            <a:r>
              <a:rPr lang="ja-JP" altLang="en-US" sz="2400" dirty="0"/>
              <a:t>　③意思実現支援：本人が意思を</a:t>
            </a:r>
            <a:r>
              <a:rPr lang="ja-JP" altLang="en-US" sz="2400" dirty="0">
                <a:solidFill>
                  <a:srgbClr val="FF0000"/>
                </a:solidFill>
              </a:rPr>
              <a:t>実現</a:t>
            </a:r>
            <a:r>
              <a:rPr lang="ja-JP" altLang="en-US" sz="2400" dirty="0"/>
              <a:t>するための支援</a:t>
            </a:r>
            <a:endParaRPr lang="en-US" altLang="ja-JP" sz="2400" dirty="0"/>
          </a:p>
          <a:p>
            <a:pPr eaLnBrk="1" hangingPunct="1">
              <a:buFont typeface="Wingdings 2" panose="05020102010507070707" pitchFamily="18" charset="2"/>
              <a:buNone/>
            </a:pPr>
            <a:endParaRPr lang="en-US" altLang="ja-JP" sz="2400" dirty="0"/>
          </a:p>
          <a:p>
            <a:pPr eaLnBrk="1" hangingPunct="1">
              <a:buFont typeface="Wingdings 2" panose="05020102010507070707" pitchFamily="18" charset="2"/>
              <a:buNone/>
            </a:pPr>
            <a:r>
              <a:rPr lang="ja-JP" altLang="en-US" sz="2400" dirty="0"/>
              <a:t>　現在①の状況にあるが、必ず②③へ移行する時期が来る。</a:t>
            </a:r>
            <a:endParaRPr lang="en-US" altLang="ja-JP" sz="2400" dirty="0"/>
          </a:p>
          <a:p>
            <a:pPr eaLnBrk="1" hangingPunct="1">
              <a:buFont typeface="Wingdings 2" panose="05020102010507070707" pitchFamily="18" charset="2"/>
              <a:buNone/>
            </a:pPr>
            <a:r>
              <a:rPr lang="ja-JP" altLang="en-US" sz="2400" dirty="0"/>
              <a:t>　そのための準備が必要。関わりとしては、将来のことに対し</a:t>
            </a:r>
            <a:endParaRPr lang="en-US" altLang="ja-JP" sz="2400" dirty="0"/>
          </a:p>
          <a:p>
            <a:pPr eaLnBrk="1" hangingPunct="1">
              <a:buFont typeface="Wingdings 2" panose="05020102010507070707" pitchFamily="18" charset="2"/>
              <a:buNone/>
            </a:pPr>
            <a:r>
              <a:rPr lang="ja-JP" altLang="en-US" sz="2400" dirty="0"/>
              <a:t>て事前に質問しておく。怒りやすい性格ではあるが、日頃から</a:t>
            </a:r>
            <a:endParaRPr lang="en-US" altLang="ja-JP" sz="2400" dirty="0"/>
          </a:p>
          <a:p>
            <a:pPr eaLnBrk="1" hangingPunct="1">
              <a:buFont typeface="Wingdings 2" panose="05020102010507070707" pitchFamily="18" charset="2"/>
              <a:buNone/>
            </a:pPr>
            <a:r>
              <a:rPr lang="ja-JP" altLang="en-US" sz="2400" dirty="0"/>
              <a:t>問いかけながら、少しでも思いを拾い、本人の意思に添った判</a:t>
            </a:r>
            <a:endParaRPr lang="en-US" altLang="ja-JP" sz="2400" dirty="0"/>
          </a:p>
          <a:p>
            <a:pPr eaLnBrk="1" hangingPunct="1">
              <a:buFont typeface="Wingdings 2" panose="05020102010507070707" pitchFamily="18" charset="2"/>
              <a:buNone/>
            </a:pPr>
            <a:r>
              <a:rPr lang="ja-JP" altLang="en-US" sz="2400" dirty="0"/>
              <a:t>断支援ができるように体制をつくることが必要である。</a:t>
            </a:r>
            <a:endParaRPr lang="en-US" altLang="ja-JP" sz="2400" dirty="0"/>
          </a:p>
          <a:p>
            <a:pPr eaLnBrk="1" hangingPunct="1">
              <a:buFont typeface="Wingdings 2" panose="05020102010507070707" pitchFamily="18" charset="2"/>
              <a:buNone/>
            </a:pPr>
            <a:r>
              <a:rPr lang="ja-JP" altLang="en-US" sz="2400" dirty="0"/>
              <a:t>　制度活用のタイミング</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コンテンツ プレースホルダ 2">
            <a:extLst>
              <a:ext uri="{FF2B5EF4-FFF2-40B4-BE49-F238E27FC236}">
                <a16:creationId xmlns:a16="http://schemas.microsoft.com/office/drawing/2014/main" id="{080B6690-9D77-E202-43F6-FBFC901C2A4F}"/>
              </a:ext>
            </a:extLst>
          </p:cNvPr>
          <p:cNvSpPr>
            <a:spLocks noGrp="1"/>
          </p:cNvSpPr>
          <p:nvPr>
            <p:ph idx="1"/>
          </p:nvPr>
        </p:nvSpPr>
        <p:spPr>
          <a:xfrm>
            <a:off x="152400" y="1196975"/>
            <a:ext cx="8831263" cy="5545138"/>
          </a:xfrm>
        </p:spPr>
        <p:txBody>
          <a:bodyPr/>
          <a:lstStyle/>
          <a:p>
            <a:pPr eaLnBrk="1" hangingPunct="1">
              <a:buFont typeface="Wingdings 2" panose="05020102010507070707" pitchFamily="18" charset="2"/>
              <a:buNone/>
            </a:pPr>
            <a:r>
              <a:rPr lang="en-US" altLang="ja-JP" sz="2800" dirty="0">
                <a:solidFill>
                  <a:srgbClr val="C00000"/>
                </a:solidFill>
              </a:rPr>
              <a:t>〈</a:t>
            </a:r>
            <a:r>
              <a:rPr lang="ja-JP" altLang="en-US" sz="2800" dirty="0">
                <a:solidFill>
                  <a:srgbClr val="C00000"/>
                </a:solidFill>
              </a:rPr>
              <a:t>本人に対して</a:t>
            </a:r>
            <a:r>
              <a:rPr lang="en-US" altLang="ja-JP" sz="2800" dirty="0">
                <a:solidFill>
                  <a:srgbClr val="C00000"/>
                </a:solidFill>
              </a:rPr>
              <a:t>〉</a:t>
            </a:r>
          </a:p>
          <a:p>
            <a:pPr eaLnBrk="1" hangingPunct="1">
              <a:buFont typeface="Wingdings 2" panose="05020102010507070707" pitchFamily="18" charset="2"/>
              <a:buNone/>
            </a:pPr>
            <a:r>
              <a:rPr lang="ja-JP" altLang="en-US" sz="2200" dirty="0"/>
              <a:t>　・本人に意思決定の困難が生じても、生活歴や性格などを理解し、周囲が本人の意思を予測できるチームを形成する。</a:t>
            </a:r>
            <a:endParaRPr lang="en-US" altLang="ja-JP" sz="2200" dirty="0"/>
          </a:p>
          <a:p>
            <a:pPr eaLnBrk="1" hangingPunct="1">
              <a:buFont typeface="Wingdings 2" panose="05020102010507070707" pitchFamily="18" charset="2"/>
              <a:buNone/>
            </a:pPr>
            <a:r>
              <a:rPr lang="ja-JP" altLang="en-US" sz="2200" dirty="0"/>
              <a:t>　　本人が少し先を見据えた決定できる関わりを継続していく。</a:t>
            </a:r>
            <a:endParaRPr lang="en-US" altLang="ja-JP" sz="2200" dirty="0"/>
          </a:p>
          <a:p>
            <a:pPr eaLnBrk="1" hangingPunct="1">
              <a:buFont typeface="Wingdings 2" panose="05020102010507070707" pitchFamily="18" charset="2"/>
              <a:buNone/>
            </a:pPr>
            <a:endParaRPr lang="en-US" altLang="ja-JP" sz="2200" dirty="0"/>
          </a:p>
          <a:p>
            <a:pPr eaLnBrk="1" hangingPunct="1">
              <a:buFont typeface="Wingdings 2" panose="05020102010507070707" pitchFamily="18" charset="2"/>
              <a:buNone/>
            </a:pPr>
            <a:r>
              <a:rPr lang="en-US" altLang="ja-JP" sz="2800" dirty="0">
                <a:solidFill>
                  <a:srgbClr val="C00000"/>
                </a:solidFill>
              </a:rPr>
              <a:t>〈</a:t>
            </a:r>
            <a:r>
              <a:rPr lang="ja-JP" altLang="en-US" sz="2800" dirty="0">
                <a:solidFill>
                  <a:srgbClr val="C00000"/>
                </a:solidFill>
              </a:rPr>
              <a:t>地域として</a:t>
            </a:r>
            <a:r>
              <a:rPr lang="en-US" altLang="ja-JP" sz="2800" dirty="0">
                <a:solidFill>
                  <a:srgbClr val="C00000"/>
                </a:solidFill>
              </a:rPr>
              <a:t>〉</a:t>
            </a:r>
          </a:p>
          <a:p>
            <a:pPr eaLnBrk="1" hangingPunct="1">
              <a:buFont typeface="Wingdings 2" panose="05020102010507070707" pitchFamily="18" charset="2"/>
              <a:buNone/>
            </a:pPr>
            <a:r>
              <a:rPr lang="ja-JP" altLang="en-US" sz="2200" dirty="0"/>
              <a:t>　・生活全般を踏まえると、意思決定にかかるひとり一人の状況はさまざまである。身寄りのない人は今後増えていく状況のなか、地域生活のためには、決めごとは多方面（生活面、治療の選択、最期の過ごしかたなど）にある。</a:t>
            </a:r>
            <a:endParaRPr lang="en-US" altLang="ja-JP" sz="2200" dirty="0"/>
          </a:p>
          <a:p>
            <a:pPr eaLnBrk="1" hangingPunct="1">
              <a:buFont typeface="Wingdings 2" panose="05020102010507070707" pitchFamily="18" charset="2"/>
              <a:buNone/>
            </a:pPr>
            <a:r>
              <a:rPr lang="ja-JP" altLang="en-US" sz="2200" dirty="0"/>
              <a:t>　　よって、介護支援専門員ばかりではなく、医療機関など多方面の方々が情報共有して、本人の思いに添った支援ができる地域社会を構築できる法整備が必要ではないか。</a:t>
            </a:r>
            <a:endParaRPr lang="en-US" altLang="ja-JP" sz="2200" dirty="0"/>
          </a:p>
        </p:txBody>
      </p:sp>
      <p:sp>
        <p:nvSpPr>
          <p:cNvPr id="4" name="タイトル 3">
            <a:extLst>
              <a:ext uri="{FF2B5EF4-FFF2-40B4-BE49-F238E27FC236}">
                <a16:creationId xmlns:a16="http://schemas.microsoft.com/office/drawing/2014/main" id="{460F47B8-445D-A074-D439-4E6150C9DA47}"/>
              </a:ext>
            </a:extLst>
          </p:cNvPr>
          <p:cNvSpPr>
            <a:spLocks noGrp="1"/>
          </p:cNvSpPr>
          <p:nvPr>
            <p:ph type="title"/>
          </p:nvPr>
        </p:nvSpPr>
        <p:spPr>
          <a:xfrm>
            <a:off x="277688" y="260648"/>
            <a:ext cx="8686800" cy="838200"/>
          </a:xfrm>
        </p:spPr>
        <p:txBody>
          <a:bodyPr/>
          <a:lstStyle/>
          <a:p>
            <a:pPr>
              <a:defRPr/>
            </a:pPr>
            <a:r>
              <a:rPr lang="ja-JP" altLang="en-US" dirty="0"/>
              <a:t>＜まとめ＞</a:t>
            </a: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トラベル">
  <a:themeElements>
    <a:clrScheme name="トラベル">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トラベル">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トラベル">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トラベル">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A571F01D7484FC40A3BA896A4491C8AC" ma:contentTypeVersion="18" ma:contentTypeDescription="新しいドキュメントを作成します。" ma:contentTypeScope="" ma:versionID="6da6724dd370a4732ba125af0367e6ac">
  <xsd:schema xmlns:xsd="http://www.w3.org/2001/XMLSchema" xmlns:xs="http://www.w3.org/2001/XMLSchema" xmlns:p="http://schemas.microsoft.com/office/2006/metadata/properties" xmlns:ns2="4442c558-d31f-4e7b-a004-2d5046731f6f" xmlns:ns3="5b60e913-85f7-4a23-959d-2613b4610a79" targetNamespace="http://schemas.microsoft.com/office/2006/metadata/properties" ma:root="true" ma:fieldsID="7e1b3165e403a51c807d236f11bc757a" ns2:_="" ns3:_="">
    <xsd:import namespace="4442c558-d31f-4e7b-a004-2d5046731f6f"/>
    <xsd:import namespace="5b60e913-85f7-4a23-959d-2613b4610a7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_x0032_023_x002e_8_x6708__x8a95__x751f__x30ab__x30fc__x30c9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42c558-d31f-4e7b-a004-2d5046731f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画像タグ" ma:readOnly="false" ma:fieldId="{5cf76f15-5ced-4ddc-b409-7134ff3c332f}" ma:taxonomyMulti="true" ma:sspId="ee082c8f-669f-4b1f-9aa6-153d2c7db4e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_x0032_023_x002e_8_x6708__x8a95__x751f__x30ab__x30fc__x30c9_" ma:index="25" nillable="true" ma:displayName="2023.8月誕生カード" ma:format="Dropdown" ma:internalName="_x0032_023_x002e_8_x6708__x8a95__x751f__x30ab__x30fc__x30c9_">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b60e913-85f7-4a23-959d-2613b4610a79"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3cc86a72-9a40-4824-832b-56a6e0e89cf4}" ma:internalName="TaxCatchAll" ma:showField="CatchAllData" ma:web="5b60e913-85f7-4a23-959d-2613b4610a79">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b60e913-85f7-4a23-959d-2613b4610a79" xsi:nil="true"/>
    <_x0032_023_x002e_8_x6708__x8a95__x751f__x30ab__x30fc__x30c9_ xmlns="4442c558-d31f-4e7b-a004-2d5046731f6f" xsi:nil="true"/>
    <lcf76f155ced4ddcb4097134ff3c332f xmlns="4442c558-d31f-4e7b-a004-2d5046731f6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9C5E8A-6CAD-41A9-AA8E-D22DCA83D0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42c558-d31f-4e7b-a004-2d5046731f6f"/>
    <ds:schemaRef ds:uri="5b60e913-85f7-4a23-959d-2613b4610a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A6EA0D0-647E-455D-B994-AB7D96B393A3}">
  <ds:schemaRefs>
    <ds:schemaRef ds:uri="http://schemas.microsoft.com/office/2006/documentManagement/types"/>
    <ds:schemaRef ds:uri="http://purl.org/dc/terms/"/>
    <ds:schemaRef ds:uri="5b60e913-85f7-4a23-959d-2613b4610a79"/>
    <ds:schemaRef ds:uri="http://schemas.microsoft.com/office/infopath/2007/PartnerControls"/>
    <ds:schemaRef ds:uri="http://schemas.microsoft.com/office/2006/metadata/properties"/>
    <ds:schemaRef ds:uri="http://purl.org/dc/elements/1.1/"/>
    <ds:schemaRef ds:uri="http://www.w3.org/XML/1998/namespace"/>
    <ds:schemaRef ds:uri="http://purl.org/dc/dcmitype/"/>
    <ds:schemaRef ds:uri="http://schemas.openxmlformats.org/package/2006/metadata/core-properties"/>
    <ds:schemaRef ds:uri="4442c558-d31f-4e7b-a004-2d5046731f6f"/>
  </ds:schemaRefs>
</ds:datastoreItem>
</file>

<file path=customXml/itemProps3.xml><?xml version="1.0" encoding="utf-8"?>
<ds:datastoreItem xmlns:ds="http://schemas.openxmlformats.org/officeDocument/2006/customXml" ds:itemID="{7E9C9C84-328F-4F8F-B3EB-1A6CDFAAEC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Trek</Template>
  <TotalTime>1557</TotalTime>
  <Words>1798</Words>
  <Application>Microsoft Office PowerPoint</Application>
  <PresentationFormat>画面に合わせる (4:3)</PresentationFormat>
  <Paragraphs>129</Paragraphs>
  <Slides>10</Slides>
  <Notes>8</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10</vt:i4>
      </vt:variant>
    </vt:vector>
  </HeadingPairs>
  <TitlesOfParts>
    <vt:vector size="16" baseType="lpstr">
      <vt:lpstr>Arial</vt:lpstr>
      <vt:lpstr>Calibri</vt:lpstr>
      <vt:lpstr>Franklin Gothic Book</vt:lpstr>
      <vt:lpstr>Franklin Gothic Medium</vt:lpstr>
      <vt:lpstr>Wingdings 2</vt:lpstr>
      <vt:lpstr>トラベル</vt:lpstr>
      <vt:lpstr>身寄りのない方の意思決定支援 ～身寄り（娘家族）いるが関係不良のケース～　　　　　　　　　　　　</vt:lpstr>
      <vt:lpstr>＜事業所紹介＞</vt:lpstr>
      <vt:lpstr>＜事例紹介１＞　　</vt:lpstr>
      <vt:lpstr>＜事例紹介２＞　　</vt:lpstr>
      <vt:lpstr>＜支援の経過＞</vt:lpstr>
      <vt:lpstr>＜支援の現状＞</vt:lpstr>
      <vt:lpstr>＜意思決定支援が必要な根拠＞ </vt:lpstr>
      <vt:lpstr>            ＜意思決定支援のプロセスから考える＞  </vt:lpstr>
      <vt:lpstr>＜まとめ＞</vt:lpstr>
      <vt:lpstr>　社会福祉法人　報徳会</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地域貢献プロジェクト ～誰にとっても明るく住みやすい町づくり～</dc:title>
  <dc:creator>TOMIYA</dc:creator>
  <cp:lastModifiedBy>中村 公生</cp:lastModifiedBy>
  <cp:revision>168</cp:revision>
  <cp:lastPrinted>2023-10-27T04:51:07Z</cp:lastPrinted>
  <dcterms:created xsi:type="dcterms:W3CDTF">2010-02-10T01:04:33Z</dcterms:created>
  <dcterms:modified xsi:type="dcterms:W3CDTF">2023-10-27T08:50:18Z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CatchAll">
    <vt:lpwstr/>
  </property>
  <property fmtid="{D5CDD505-2E9C-101B-9397-08002B2CF9AE}" pid="3" name="2023.8月誕生カード">
    <vt:lpwstr/>
  </property>
  <property fmtid="{D5CDD505-2E9C-101B-9397-08002B2CF9AE}" pid="4" name="lcf76f155ced4ddcb4097134ff3c332f">
    <vt:lpwstr/>
  </property>
  <property fmtid="{D5CDD505-2E9C-101B-9397-08002B2CF9AE}" pid="5" name="MediaServiceImageTags">
    <vt:lpwstr/>
  </property>
  <property fmtid="{D5CDD505-2E9C-101B-9397-08002B2CF9AE}" pid="6" name="ContentTypeId">
    <vt:lpwstr>0x010100A571F01D7484FC40A3BA896A4491C8AC</vt:lpwstr>
  </property>
</Properties>
</file>